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0" r:id="rId6"/>
    <p:sldId id="272" r:id="rId7"/>
    <p:sldId id="273" r:id="rId8"/>
    <p:sldId id="274" r:id="rId9"/>
    <p:sldId id="275" r:id="rId10"/>
    <p:sldId id="266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7C5C423-6075-4A12-9D03-3C9E2F951BD2}">
          <p14:sldIdLst>
            <p14:sldId id="256"/>
            <p14:sldId id="257"/>
            <p14:sldId id="258"/>
            <p14:sldId id="269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4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67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2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8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81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29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35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9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7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23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25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37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B159-E253-416E-B01D-108807E981F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92B5-7B73-4033-A010-7B2CED70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72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0" y="829775"/>
            <a:ext cx="8678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ПРЕЗЕНТАЦИЯ</a:t>
            </a:r>
            <a:r>
              <a:rPr lang="ru-RU" sz="4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 ТЕМУ:</a:t>
            </a:r>
            <a:endParaRPr lang="ru-RU" sz="40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7175" y="2367436"/>
            <a:ext cx="96776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ш</a:t>
            </a:r>
            <a:r>
              <a:rPr lang="ru-RU" sz="8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ирма-трансформер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24000" y="1803164"/>
            <a:ext cx="9144000" cy="64093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МНОГОФУНКЦИОНАЛЬНАЯ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685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85875" y="-171450"/>
            <a:ext cx="9620250" cy="517064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/>
              <a:t>Ширма-</a:t>
            </a:r>
            <a:r>
              <a:rPr lang="ru-RU" sz="2400" b="1" dirty="0" err="1" smtClean="0"/>
              <a:t>трансформер</a:t>
            </a:r>
            <a:r>
              <a:rPr lang="ru-RU" sz="2400" b="1" dirty="0" smtClean="0"/>
              <a:t> применяется в самостоятельной, игровой, познавательно-исследовательской и музыкально-художественной деятельности детей. Кроме того, яркая ширма используется при организации развлечений и </a:t>
            </a:r>
            <a:r>
              <a:rPr lang="ru-RU" sz="2400" b="1" dirty="0" smtClean="0"/>
              <a:t>праздников физкультурно-оздоровительного </a:t>
            </a:r>
            <a:r>
              <a:rPr lang="ru-RU" sz="2400" b="1" dirty="0" smtClean="0"/>
              <a:t>характера.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/>
              <a:t>Дети с удовольствием включаются в любой вид деятельности с использованием ширмы, а благодаря ее функциональности каждый находит задание по душе.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21120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Будьте здоровы! Спасибо за внимани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0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36088" cy="6862311"/>
          </a:xfrm>
        </p:spPr>
      </p:pic>
      <p:sp>
        <p:nvSpPr>
          <p:cNvPr id="5" name="Прямоугольник 4"/>
          <p:cNvSpPr/>
          <p:nvPr/>
        </p:nvSpPr>
        <p:spPr>
          <a:xfrm>
            <a:off x="2286579" y="1643896"/>
            <a:ext cx="91683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base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технологий для работы с детьми в ДОУ.</a:t>
            </a:r>
          </a:p>
          <a:p>
            <a:pPr fontAlgn="base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использование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нестандартного оборудования в процессе совершенствования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физических качеств детей дошкольного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3634" y="2967335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989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lide-share.ru/image/5917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0" y="162371"/>
            <a:ext cx="86768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двигательной деятельности: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 совершенствовать двигательные навыки: ловкость, точность, четкость, гибкость, координацию движений, ориентацию в пространстве, быстроту реакции, зрительно-моторную координацию;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 обогащать двигательный опыт, развивать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деятельности.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8179" y="1854441"/>
            <a:ext cx="60960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познавательного развития: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закреплять понятия форм, цветов, геометрических фигур;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уточнять представления детей о частях тела и способах тренировки разных групп мышц.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3734512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 социально-коммуникативного развития:</a:t>
            </a:r>
          </a:p>
          <a:p>
            <a:pPr fontAlgn="base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 создавать условия для получения детьми положительного коммуникативного опыта совместной деятельности в паре, в группе и команде;</a:t>
            </a:r>
          </a:p>
          <a:p>
            <a:pPr fontAlgn="base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 развивать позитивное отношение к себе и другим детям;</a:t>
            </a:r>
          </a:p>
          <a:p>
            <a:pPr fontAlgn="base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 развивать сообразительность,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решении      </a:t>
            </a:r>
          </a:p>
          <a:p>
            <a:pPr fontAlgn="base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https://st.depositphotos.com/1017950/1580/i/950/depositphotos_15808445-stock-photo-constructio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4600" y="170915"/>
            <a:ext cx="42622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пособия:</a:t>
            </a:r>
            <a:r>
              <a:rPr lang="ru-RU" sz="1600" dirty="0" smtClean="0">
                <a:latin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Каркас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ширмы-трансформера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изготовлен из пластиковых водопроводных труб, соединенных уголками.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Три секции(55 *140см) скрепляются специальными соединителями.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9967">
            <a:off x="68381" y="2964695"/>
            <a:ext cx="4407394" cy="25971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1143">
            <a:off x="4754804" y="2568934"/>
            <a:ext cx="4542526" cy="2575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003635" y="2967335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98000"/>
                    </a14:imgEffect>
                    <a14:imgEffect>
                      <a14:colorTemperature colorTemp="9977"/>
                    </a14:imgEffect>
                    <a14:imgEffect>
                      <a14:saturation sat="300000"/>
                    </a14:imgEffect>
                    <a14:imgEffect>
                      <a14:brightnessContrast bright="-78000" contras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725" y="1182970"/>
            <a:ext cx="8291279" cy="39688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32839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267575"/>
          </a:xfrm>
          <a:prstGeom prst="rect">
            <a:avLst/>
          </a:prstGeom>
          <a:noFill/>
        </p:spPr>
      </p:pic>
      <p:pic>
        <p:nvPicPr>
          <p:cNvPr id="1027" name="Picture 3" descr="F:\утренник 2020\IMG_20191216_11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286" y="552450"/>
            <a:ext cx="9274627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344" y="0"/>
            <a:ext cx="12301344" cy="7267575"/>
          </a:xfrm>
          <a:prstGeom prst="rect">
            <a:avLst/>
          </a:prstGeom>
          <a:noFill/>
        </p:spPr>
      </p:pic>
      <p:pic>
        <p:nvPicPr>
          <p:cNvPr id="1026" name="Picture 2" descr="C:\Users\home\Desktop\пед совет\IMG_20200117_15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567" y="2465803"/>
            <a:ext cx="3395133" cy="38968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00100" y="438151"/>
            <a:ext cx="4381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04899" y="1194979"/>
            <a:ext cx="38290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Игра «Подпрыгни и задень»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вверх с касанием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бубна или погремушки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home\Desktop\пед совет\IMG_20200117_150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76" y="447675"/>
            <a:ext cx="3238500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915150" y="4819650"/>
            <a:ext cx="40290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«Ветерок»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секции ширмы развешиваются различные пособия:  «Снежинки летят», «Сушим платочек», «Чудо-перышко», «Ветер в осеннем лесу», «Ленточка танцует» и т.д.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344" y="0"/>
            <a:ext cx="12301344" cy="7267575"/>
          </a:xfrm>
          <a:prstGeom prst="rect">
            <a:avLst/>
          </a:prstGeom>
          <a:noFill/>
        </p:spPr>
      </p:pic>
      <p:pic>
        <p:nvPicPr>
          <p:cNvPr id="2050" name="Picture 2" descr="C:\Users\home\Desktop\пед совет\IMG_20200117_150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365" y="2350769"/>
            <a:ext cx="3756660" cy="36023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19200" y="514349"/>
            <a:ext cx="38195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в вертикальную цель правой и левой рукой из разных положений, называя геометрическую фигуру или цвет.</a:t>
            </a:r>
            <a:endParaRPr lang="ru-RU" b="1" dirty="0"/>
          </a:p>
        </p:txBody>
      </p:sp>
      <p:pic>
        <p:nvPicPr>
          <p:cNvPr id="3074" name="Picture 2" descr="C:\Users\home\Desktop\пед совет\IMG_20200117_15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0838" y="693137"/>
            <a:ext cx="3890717" cy="4296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524625" y="5334000"/>
            <a:ext cx="4724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«Целься вернее»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в  корзину  правой и левой рукой, от плеча, снизу.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900igr.net/up/datai/261728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01344" cy="7267575"/>
          </a:xfrm>
          <a:prstGeom prst="rect">
            <a:avLst/>
          </a:prstGeom>
          <a:noFill/>
        </p:spPr>
      </p:pic>
      <p:pic>
        <p:nvPicPr>
          <p:cNvPr id="1026" name="Picture 2" descr="C:\Users\home\Desktop\пед совет\IMG_20200117_150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8172" flipH="1">
            <a:off x="1245240" y="1881859"/>
            <a:ext cx="4235479" cy="31285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home\Desktop\пед совет\IMG_20200117_151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07245" flipH="1" flipV="1">
            <a:off x="7331113" y="786568"/>
            <a:ext cx="2930199" cy="3864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04876" y="685801"/>
            <a:ext cx="4143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«Проползи в геометрические фигуры»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34225" y="4810125"/>
            <a:ext cx="41243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Подлезание под подвешенными колокольчиками разными способами (правым и левым боком, головой, спиной вперед), стараясь не задеть колокольчики.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239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home</cp:lastModifiedBy>
  <cp:revision>39</cp:revision>
  <dcterms:created xsi:type="dcterms:W3CDTF">2018-04-17T06:44:00Z</dcterms:created>
  <dcterms:modified xsi:type="dcterms:W3CDTF">2020-01-19T15:43:11Z</dcterms:modified>
</cp:coreProperties>
</file>