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84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6C648-8BAF-4D11-BEEA-9728DB04D952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870BB-D6C3-4FB7-81D8-74CC42FB3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6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870BB-D6C3-4FB7-81D8-74CC42FB3A6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84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40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94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47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2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75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31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62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53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18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9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Lena\Desktop\увп 21-22\1626288882_6-kartinkin-com-p-drevnerusskii-fon-krasivo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2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052736"/>
            <a:ext cx="8420100" cy="316835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Организация деятельности 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МБОУ ДО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ворец школьников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 приобщению обучающихся к традициям и культуре народов Республики Татарстан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2600" y="5013176"/>
            <a:ext cx="6934200" cy="1224136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12640" y="4581128"/>
            <a:ext cx="6574160" cy="2276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Левашкина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Е.Н.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 образования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ДО Дворец школьников БМР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ena\Desktop\увп 21-22\1626288882_6-kartinkin-com-p-drevnerusskii-fon-krasivo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2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6536" y="404667"/>
            <a:ext cx="8420100" cy="64807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Возможные риски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0513" y="1340768"/>
            <a:ext cx="8712968" cy="4010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 дистанционного обучения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ena\Desktop\увп 21-22\1626288882_6-kartinkin-com-p-drevnerusskii-fon-krasivo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" y="0"/>
            <a:ext cx="9892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529" y="548680"/>
            <a:ext cx="8420100" cy="7200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Оценка эффективности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3556" y="2060848"/>
            <a:ext cx="6552729" cy="3312368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знаний о культуре народов Татарстана;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межкультурных коммуникаций, приобщение детей к национальной культуре народов Татарстана.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ena\Desktop\увп 21-22\1626288882_6-kartinkin-com-p-drevnerusskii-fon-krasivo-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06"/>
            <a:ext cx="9892158" cy="687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6536" y="404664"/>
            <a:ext cx="8420100" cy="7200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Запланированные  результаты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2640" y="1772816"/>
            <a:ext cx="6552728" cy="417646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-Обогащение представлений детей о традициях и культуре народов Татарстана;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активности родителей и детей к изучению и уважению национальной культуры  родного края и других народов.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ena\Desktop\увп 21-22\1626288882_6-kartinkin-com-p-drevnerusskii-fon-krasivo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" y="0"/>
            <a:ext cx="9892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6536" y="476675"/>
            <a:ext cx="8420100" cy="5760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6616" y="1340768"/>
            <a:ext cx="6912768" cy="2808312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Необходимость  повышения межкультурных коммуникаций, приобщение детей к национальной культуре.</a:t>
            </a:r>
          </a:p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учреждения дополнительного образования является социальным пространством, в котором обучаются и воспитываются дети разных национальностей. По данным входного мониторинга, обучающиеся не владеют информацией о традициях и культуре народов проживающих на территории Татарстана. 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22162" t="27387" r="25135" b="40182"/>
          <a:stretch/>
        </p:blipFill>
        <p:spPr bwMode="auto">
          <a:xfrm>
            <a:off x="2403637" y="4158893"/>
            <a:ext cx="5112568" cy="2420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ena\Desktop\увп 21-22\1626288882_6-kartinkin-com-p-drevnerusskii-fon-krasivo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" y="0"/>
            <a:ext cx="9892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6536" y="548682"/>
            <a:ext cx="8420100" cy="5760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Целевая аудитория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2599" y="1988840"/>
            <a:ext cx="7056785" cy="403244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Обучающиеся студий Дворца школьников.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 7- 8 лет.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ena\Desktop\увп 21-22\1626288882_6-kartinkin-com-p-drevnerusskii-fon-krasivo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" y="0"/>
            <a:ext cx="9892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8505" y="548683"/>
            <a:ext cx="8640960" cy="576063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Активные участники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2640" y="2060848"/>
            <a:ext cx="6768753" cy="4536504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5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-Директор;</a:t>
            </a:r>
          </a:p>
          <a:p>
            <a:pPr algn="l"/>
            <a:r>
              <a:rPr lang="ru-RU" sz="5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-Методист по национальной культуре организационно-массового отдела;</a:t>
            </a:r>
          </a:p>
          <a:p>
            <a:pPr algn="l"/>
            <a:r>
              <a:rPr lang="ru-RU" sz="5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-Педагоги дополнительного образования;</a:t>
            </a:r>
          </a:p>
          <a:p>
            <a:pPr algn="l"/>
            <a:r>
              <a:rPr lang="ru-RU" sz="5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-Обучающиеся; </a:t>
            </a:r>
          </a:p>
          <a:p>
            <a:pPr algn="l"/>
            <a:r>
              <a:rPr lang="ru-RU" sz="5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-Родители обучающихся;</a:t>
            </a:r>
          </a:p>
          <a:p>
            <a:pPr algn="l"/>
            <a:r>
              <a:rPr lang="ru-RU" sz="5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-Вокальные и хореографические коллективы.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ena\Desktop\увп 21-22\1626288882_6-kartinkin-com-p-drevnerusskii-fon-krasivo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2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2520" y="332656"/>
            <a:ext cx="84201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Цели и задачи проекта: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7706" y="1340768"/>
            <a:ext cx="6883685" cy="4680520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Цель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Повышение  межкультурных коммуникаций. 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l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-Создание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 - культурной среды в учреждении: пополнение краеведческого уголка материалом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«Декоративно-прикладное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искусство народов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Татарстана», «Национальный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костюм народов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Татарстана», «Национальный орнамент», «Сказки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поволжских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народов», «Пословицы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поговорки народов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Татарстана», «Игры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народов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Поволжья»;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 в совместной образовательной деятельности по реализации проекта.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ena\Desktop\увп 21-22\1626288882_6-kartinkin-com-p-drevnerusskii-fon-krasivo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" y="-7015"/>
            <a:ext cx="9892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529" y="476672"/>
            <a:ext cx="8420100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0632" y="1916832"/>
            <a:ext cx="6696744" cy="432048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август 2022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-Проведение мониторинга знаний на тему: «Культура и традиции народов Татарстана»;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-Разработка сценариев мероприятии, положения конкурсов;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Подбор 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материала по данной тематике: художественная детская литература, иллюстрации, видео и аудио материал.</a:t>
            </a:r>
          </a:p>
          <a:p>
            <a:pPr algn="l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Lena\Desktop\увп 21-22\1626288882_6-kartinkin-com-p-drevnerusskii-fon-krasivo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2" y="3114"/>
            <a:ext cx="9892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6536" y="332659"/>
            <a:ext cx="8420100" cy="64807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19797"/>
              </p:ext>
            </p:extLst>
          </p:nvPr>
        </p:nvGraphicFramePr>
        <p:xfrm>
          <a:off x="1640632" y="1196753"/>
          <a:ext cx="6984776" cy="4955711"/>
        </p:xfrm>
        <a:graphic>
          <a:graphicData uri="http://schemas.openxmlformats.org/drawingml/2006/table">
            <a:tbl>
              <a:tblPr/>
              <a:tblGrid>
                <a:gridCol w="291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3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90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Основной </a:t>
                      </a:r>
                      <a:r>
                        <a:rPr lang="ru-RU" sz="3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этап: </a:t>
                      </a:r>
                      <a:r>
                        <a:rPr lang="ru-RU" sz="2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сентябрь- 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май </a:t>
                      </a:r>
                      <a:r>
                        <a:rPr lang="ru-RU" sz="24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2022-2023 гг.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682" marR="43682" marT="6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682" marR="43682" marT="6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Открытие мероприятия  «Фестиваль народов Татарстана»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«Семь жемчужин Татарстана». 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682" marR="43682" marT="6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682" marR="43682" marT="6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 рисунков «Сказочный Татарстан</a:t>
                      </a: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682" marR="43682" marT="6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682" marR="43682" marT="6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«Солнечная Чувашия</a:t>
                      </a: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682" marR="43682" marT="6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682" marR="43682" marT="6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 декоративно-прикладного творчества «Национальный колорит</a:t>
                      </a: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682" marR="43682" marT="6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682" marR="43682" marT="6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«Страна сказочных красок</a:t>
                      </a: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682" marR="43682" marT="6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0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682" marR="43682" marT="6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Конкурс рисунков «Профессия пекарь»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Познавательное мероприятие «Слава хлебу на столе</a:t>
                      </a: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682" marR="43682" marT="6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682" marR="43682" marT="6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«Семь чудес  Мордовии</a:t>
                      </a: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682" marR="43682" marT="6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682" marR="43682" marT="6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Фестиваль народных </a:t>
                      </a: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682" marR="43682" marT="6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4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682" marR="43682" marT="6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Закрытие  мероприятия Фестиваль народов Татарстана</a:t>
                      </a:r>
                      <a:r>
                        <a:rPr lang="ru-RU" sz="20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».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682" marR="43682" marT="606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ena\Desktop\увп 21-22\1626288882_6-kartinkin-com-p-drevnerusskii-fon-krasivo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2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6536" y="548683"/>
            <a:ext cx="8420100" cy="64807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8263" y="2060848"/>
            <a:ext cx="6552729" cy="424847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Заключительный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этап: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июнь 2023 года.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-Награждение  победителей и участников по итогам конкурсов.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-Подведение итогов проекта.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Lena\Desktop\увп 21-22\1626288882_6-kartinkin-com-p-drevnerusskii-fon-krasivo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0"/>
            <a:ext cx="98921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6536" y="404666"/>
            <a:ext cx="8420100" cy="86409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Необходимые ресурсы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7552" y="2132856"/>
            <a:ext cx="6624737" cy="388843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-Учебно-материальная база;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-Концертный зал;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-Педагоги;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-Информационные ресурсы;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-Необходимое оборудование;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-Инвентарь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413</Words>
  <Application>Microsoft Office PowerPoint</Application>
  <PresentationFormat>Лист A4 (210x297 мм)</PresentationFormat>
  <Paragraphs>75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Организация деятельности   МБОУ ДО Дворец школьников  по приобщению обучающихся к традициям и культуре народов Республики Татарстан </vt:lpstr>
      <vt:lpstr>Актуальность проекта</vt:lpstr>
      <vt:lpstr>Целевая аудитория проекта</vt:lpstr>
      <vt:lpstr>  Активные участники проекта</vt:lpstr>
      <vt:lpstr>  Цели и задачи проекта:  </vt:lpstr>
      <vt:lpstr>Этапы реализации проекта</vt:lpstr>
      <vt:lpstr>Этапы реализации проекта</vt:lpstr>
      <vt:lpstr>  Этапы реализации проекта  </vt:lpstr>
      <vt:lpstr>Необходимые ресурсы</vt:lpstr>
      <vt:lpstr>Возможные риски</vt:lpstr>
      <vt:lpstr>Оценка эффективности проекта</vt:lpstr>
      <vt:lpstr>Запланированные  результаты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деятельности в УДО по приобщению обучающихся к традициям и культуре народов Республики Татарстан </dc:title>
  <dc:creator>111</dc:creator>
  <cp:lastModifiedBy>Елена</cp:lastModifiedBy>
  <cp:revision>33</cp:revision>
  <dcterms:created xsi:type="dcterms:W3CDTF">2021-10-13T13:12:34Z</dcterms:created>
  <dcterms:modified xsi:type="dcterms:W3CDTF">2022-09-23T14:50:30Z</dcterms:modified>
</cp:coreProperties>
</file>