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1" r:id="rId4"/>
    <p:sldId id="264" r:id="rId5"/>
    <p:sldId id="293" r:id="rId6"/>
    <p:sldId id="260" r:id="rId7"/>
    <p:sldId id="268" r:id="rId8"/>
    <p:sldId id="270" r:id="rId9"/>
    <p:sldId id="283" r:id="rId10"/>
    <p:sldId id="267" r:id="rId11"/>
    <p:sldId id="282" r:id="rId12"/>
    <p:sldId id="274" r:id="rId13"/>
    <p:sldId id="276" r:id="rId14"/>
    <p:sldId id="279" r:id="rId15"/>
    <p:sldId id="290" r:id="rId16"/>
    <p:sldId id="281" r:id="rId17"/>
    <p:sldId id="289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40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57E3-DBC6-4246-BB47-34800D70589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ocuments\Старшая группа 2019-2020 г\Блокада\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6830" cy="6855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618"/>
          <a:stretch>
            <a:fillRect/>
          </a:stretch>
        </p:blipFill>
        <p:spPr bwMode="auto">
          <a:xfrm>
            <a:off x="3563888" y="3068960"/>
            <a:ext cx="5184576" cy="3616851"/>
          </a:xfrm>
          <a:prstGeom prst="round2Diag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6" name="Picture 2" descr="C:\Users\Ирина\Documents\Старшая группа 2019-2020 г\Блокада\641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160573" cy="3096344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6136" y="692696"/>
            <a:ext cx="27445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Блокадный</a:t>
            </a:r>
          </a:p>
          <a:p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Ленинград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Ирина\Documents\Старшая группа 2019-2020 г\Блокада\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8089321" cy="6063183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320481" cy="3238807"/>
          </a:xfrm>
          <a:prstGeom prst="round2Diag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282"/>
          <a:stretch>
            <a:fillRect/>
          </a:stretch>
        </p:blipFill>
        <p:spPr bwMode="auto">
          <a:xfrm>
            <a:off x="4644008" y="3645024"/>
            <a:ext cx="4203764" cy="2879868"/>
          </a:xfrm>
          <a:prstGeom prst="round2Diag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2" name="Picture 4" descr="C:\Users\Ирина\Documents\Старшая группа 2019-2020 г\Блокада\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16424" cy="2832462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40909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Школьники</a:t>
            </a:r>
          </a:p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дежурили </a:t>
            </a:r>
          </a:p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на крышах, тушили</a:t>
            </a:r>
          </a:p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«зажигалки»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432380" cy="3410946"/>
          </a:xfrm>
          <a:prstGeom prst="round2Diag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4" name="Picture 2" descr="C:\Users\Ирина\Documents\Старшая группа 2019-2020 г\Блокада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608512" cy="3312368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08104" y="69269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«Заменим у станков отцов»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ocuments\Старшая группа 2019-2020 г\Блокада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76104" cy="576534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647426" cy="2736303"/>
          </a:xfrm>
          <a:prstGeom prst="round2Diag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218" name="Picture 2" descr="C:\Users\Ирина\Documents\Старшая группа 2019-2020 г\Блокада\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861937"/>
            <a:ext cx="4968552" cy="3519391"/>
          </a:xfrm>
          <a:prstGeom prst="round2DiagRect">
            <a:avLst>
              <a:gd name="adj1" fmla="val 16667"/>
              <a:gd name="adj2" fmla="val 5848"/>
            </a:avLst>
          </a:prstGeom>
          <a:noFill/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31281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Дмитрий </a:t>
            </a:r>
          </a:p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Шостакович</a:t>
            </a:r>
          </a:p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«Ленинградская</a:t>
            </a:r>
          </a:p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симфония»</a:t>
            </a:r>
          </a:p>
          <a:p>
            <a:pPr algn="ctr"/>
            <a:endParaRPr lang="ru-RU" sz="3200" b="1" dirty="0">
              <a:ln w="19050"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219" name="Picture 3" descr="C:\Users\Ирина\Documents\Старшая группа 2019-2020 г\Блокада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058222" cy="2736304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рина\Documents\Старшая группа 2019-2020 г\Блокада\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29"/>
          <a:stretch>
            <a:fillRect/>
          </a:stretch>
        </p:blipFill>
        <p:spPr bwMode="auto">
          <a:xfrm>
            <a:off x="323528" y="332656"/>
            <a:ext cx="5760640" cy="3862024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42" name="Picture 2" descr="C:\Users\Ирина\Documents\Старшая группа 2019-2020 г\Блокада\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60440" cy="3052167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62099" y="692696"/>
            <a:ext cx="23807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Прорыв</a:t>
            </a:r>
          </a:p>
          <a:p>
            <a:pPr algn="ctr"/>
            <a:r>
              <a:rPr lang="ru-RU" sz="4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блокады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226" y="332657"/>
            <a:ext cx="4313813" cy="3240360"/>
          </a:xfrm>
          <a:prstGeom prst="round2Diag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6" name="Picture 2" descr="C:\Users\Ирина\Documents\Старшая группа 2019-2020 г\Блокада\i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40"/>
          <a:stretch>
            <a:fillRect/>
          </a:stretch>
        </p:blipFill>
        <p:spPr bwMode="auto">
          <a:xfrm>
            <a:off x="611560" y="3789040"/>
            <a:ext cx="2025225" cy="2880320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1267" name="Picture 3" descr="C:\Users\Ирина\Documents\Старшая группа 2019-2020 г\Блокада\EIX9aclXYAELlQ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5325346" cy="2487935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80112" y="692696"/>
            <a:ext cx="27280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Мемориал 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на дороге 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жизни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20480" cy="2945782"/>
          </a:xfrm>
          <a:prstGeom prst="round2Diag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290" name="Picture 2" descr="C:\Users\Ирина\Documents\Старшая группа 2019-2020 г\Блокада\_LENINGRA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688993" cy="2952329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47978" y="404664"/>
            <a:ext cx="38504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Дорога жизни </a:t>
            </a:r>
          </a:p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40-й километр:</a:t>
            </a:r>
          </a:p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«Разорванное</a:t>
            </a:r>
          </a:p>
          <a:p>
            <a:pPr algn="ctr"/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кольцо блокады»</a:t>
            </a:r>
          </a:p>
          <a:p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789040"/>
            <a:ext cx="40629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Монумент </a:t>
            </a:r>
          </a:p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героическим </a:t>
            </a:r>
          </a:p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защитникам</a:t>
            </a:r>
          </a:p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Ленинграда</a:t>
            </a:r>
          </a:p>
          <a:p>
            <a:pPr algn="ctr"/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на </a:t>
            </a:r>
            <a:r>
              <a:rPr lang="ru-RU" sz="3200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2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площади Победы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07871" cy="2963331"/>
          </a:xfrm>
          <a:prstGeom prst="round2Diag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314" name="Picture 2" descr="C:\Users\Ирина\Documents\Старшая группа 2019-2020 г\Блокада\1468590961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74480" cy="2636912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4616520" cy="132343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«Никто</a:t>
            </a:r>
            <a:r>
              <a:rPr lang="ru-RU" sz="4000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не</a:t>
            </a:r>
            <a:r>
              <a:rPr lang="ru-RU" sz="4000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забыт</a:t>
            </a:r>
          </a:p>
          <a:p>
            <a:r>
              <a:rPr lang="ru-RU" sz="4000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и</a:t>
            </a:r>
            <a:r>
              <a:rPr lang="ru-RU" sz="4000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ничто</a:t>
            </a:r>
            <a:r>
              <a:rPr lang="ru-RU" sz="4000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не</a:t>
            </a:r>
            <a:r>
              <a:rPr lang="ru-RU" sz="4000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забыто»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017740" cy="2789286"/>
          </a:xfrm>
          <a:prstGeom prst="round2Diag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5663053" cy="3183026"/>
          </a:xfrm>
          <a:prstGeom prst="round2Diag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498899" cy="3089199"/>
          </a:xfrm>
          <a:prstGeom prst="round2Diag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620688"/>
            <a:ext cx="299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Мирное лето 1941 года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16957" cy="64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1700808"/>
            <a:ext cx="700159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</a:t>
            </a:r>
          </a:p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 ГБДОУ № 110</a:t>
            </a:r>
          </a:p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подготовительной группы </a:t>
            </a:r>
          </a:p>
          <a:p>
            <a:pPr algn="ctr"/>
            <a:r>
              <a:rPr lang="ru-RU" sz="36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7 «Радуга»</a:t>
            </a:r>
          </a:p>
          <a:p>
            <a:pPr algn="ctr"/>
            <a:r>
              <a:rPr lang="ru-RU" sz="3600" dirty="0" err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Горюченкова</a:t>
            </a:r>
            <a:r>
              <a:rPr lang="ru-RU" sz="36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Сергеевна,</a:t>
            </a:r>
          </a:p>
          <a:p>
            <a:pPr algn="ctr"/>
            <a:r>
              <a:rPr lang="ru-RU" sz="3600" dirty="0" err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Коптева</a:t>
            </a:r>
            <a:r>
              <a:rPr lang="ru-RU" sz="36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ocuments\Старшая группа 2019-2020 г\Блокада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248472" cy="2952328"/>
          </a:xfrm>
          <a:prstGeom prst="round2Diag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24304" cy="2627784"/>
          </a:xfrm>
          <a:prstGeom prst="round2Diag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7" name="Picture 3" descr="C:\Users\Ирина\Documents\Старшая группа 2019-2020 г\Блокада\4702722_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032448" cy="2448272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0072" y="692696"/>
            <a:ext cx="32688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Наступление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фашистов 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на Ленинград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ocuments\Старшая группа 2019-2020 г\Блокада\Bpfg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268898" cy="2992954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378373" cy="3096344"/>
          </a:xfrm>
          <a:prstGeom prst="round2Diag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28729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Эвакуация 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жителей 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Ленинграда</a:t>
            </a:r>
          </a:p>
        </p:txBody>
      </p:sp>
      <p:pic>
        <p:nvPicPr>
          <p:cNvPr id="2051" name="Picture 3" descr="C:\Users\Ирина\Documents\Старшая группа 2019-2020 г\Блокада\5d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778606" cy="2749083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5040560" cy="3312368"/>
          </a:xfrm>
          <a:prstGeom prst="round2Diag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1" name="Picture 3" descr="C:\Users\Ирина\Documents\Старшая группа 2019-2020 г\Блокада\3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64496" cy="3348372"/>
          </a:xfrm>
          <a:prstGeom prst="round2DiagRect">
            <a:avLst>
              <a:gd name="adj1" fmla="val 16667"/>
              <a:gd name="adj2" fmla="val 3864"/>
            </a:avLst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36992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Все на</a:t>
            </a:r>
          </a:p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строительство </a:t>
            </a:r>
          </a:p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оборонительных </a:t>
            </a:r>
          </a:p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сооружений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ocuments\Старшая группа 2019-2020 г\Блокада\6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040560" cy="3261539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2290" name="Picture 2" descr="C:\Users\Ирина\Documents\Старшая группа 2019-2020 г\Блокада\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760640" cy="3168352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34293" y="764704"/>
            <a:ext cx="2909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Не работал </a:t>
            </a:r>
          </a:p>
          <a:p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водопровод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149080"/>
            <a:ext cx="34065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За водой ходили</a:t>
            </a:r>
          </a:p>
          <a:p>
            <a:pPr algn="ctr"/>
            <a:r>
              <a:rPr lang="ru-RU" sz="38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на Неву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ocuments\Старшая группа 2019-2020 г\Блокада\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79912" cy="5015131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4098" name="Picture 2" descr="C:\Users\Ирина\Documents\Старшая группа 2019-2020 г\Блокада\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5148855" cy="3427034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11960" y="260648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125 блокадных грамм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 огнем и кровью</a:t>
            </a:r>
          </a:p>
          <a:p>
            <a:pPr algn="ctr"/>
            <a:r>
              <a:rPr lang="ru-RU" sz="40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 пополам.</a:t>
            </a:r>
          </a:p>
          <a:p>
            <a:endParaRPr lang="ru-RU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на\Documents\Старшая группа 2019-2020 г\Блокада\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867"/>
          <a:stretch>
            <a:fillRect/>
          </a:stretch>
        </p:blipFill>
        <p:spPr bwMode="auto">
          <a:xfrm>
            <a:off x="3563888" y="3068960"/>
            <a:ext cx="5285536" cy="3302986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122" name="Picture 2" descr="C:\Users\Ирина\Documents\Старшая группа 2019-2020 г\Блокада\275bb4e4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5112569" cy="3175990"/>
          </a:xfrm>
          <a:prstGeom prst="round2Diag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84168" y="620688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«Дорога </a:t>
            </a:r>
          </a:p>
          <a:p>
            <a:r>
              <a:rPr lang="ru-RU" sz="44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 жизни»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107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14</cp:revision>
  <dcterms:created xsi:type="dcterms:W3CDTF">2020-01-26T13:40:31Z</dcterms:created>
  <dcterms:modified xsi:type="dcterms:W3CDTF">2021-02-07T17:01:18Z</dcterms:modified>
</cp:coreProperties>
</file>