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08" y="-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13.02.2019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гусеница\fon-dlya-prezentacii-vesna-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user\Desktop\гусеница\Gusenits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3357562"/>
            <a:ext cx="2928958" cy="2428892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571736" y="1785926"/>
            <a:ext cx="2561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28860" y="1571612"/>
            <a:ext cx="5080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</a:rPr>
              <a:t>«Путешествие  гусеницы  Маши»</a:t>
            </a:r>
            <a:endParaRPr lang="ru-RU" sz="2400" b="1" i="1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428860" y="2428868"/>
            <a:ext cx="422461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Проект познавательно-исследовательской </a:t>
            </a:r>
          </a:p>
          <a:p>
            <a:r>
              <a:rPr lang="ru-RU" sz="1600" dirty="0" smtClean="0">
                <a:solidFill>
                  <a:schemeClr val="bg1"/>
                </a:solidFill>
              </a:rPr>
              <a:t>                деятельности  для детей</a:t>
            </a:r>
          </a:p>
          <a:p>
            <a:endParaRPr lang="ru-RU" sz="1600" dirty="0" smtClean="0">
              <a:solidFill>
                <a:schemeClr val="bg1"/>
              </a:solidFill>
            </a:endParaRPr>
          </a:p>
          <a:p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14942" y="3643314"/>
            <a:ext cx="265252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МКДОУ  «</a:t>
            </a:r>
            <a:r>
              <a:rPr lang="ru-RU" sz="1600" dirty="0" err="1" smtClean="0">
                <a:solidFill>
                  <a:schemeClr val="bg1"/>
                </a:solidFill>
              </a:rPr>
              <a:t>Усть-Сертинский</a:t>
            </a:r>
            <a:endParaRPr lang="ru-RU" sz="1600" dirty="0" smtClean="0">
              <a:solidFill>
                <a:schemeClr val="bg1"/>
              </a:solidFill>
            </a:endParaRPr>
          </a:p>
          <a:p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детский сад  «Теремок»</a:t>
            </a:r>
          </a:p>
          <a:p>
            <a:endParaRPr lang="ru-RU" sz="1600" dirty="0" smtClean="0">
              <a:solidFill>
                <a:schemeClr val="bg1"/>
              </a:solidFill>
            </a:endParaRPr>
          </a:p>
          <a:p>
            <a:endParaRPr lang="ru-RU" sz="1600" dirty="0" smtClean="0">
              <a:solidFill>
                <a:schemeClr val="bg1"/>
              </a:solidFill>
            </a:endParaRPr>
          </a:p>
          <a:p>
            <a:endParaRPr lang="ru-RU" sz="1600" dirty="0" smtClean="0">
              <a:solidFill>
                <a:schemeClr val="bg1"/>
              </a:solidFill>
            </a:endParaRPr>
          </a:p>
          <a:p>
            <a:r>
              <a:rPr lang="ru-RU" sz="1600" dirty="0" smtClean="0">
                <a:solidFill>
                  <a:schemeClr val="bg1"/>
                </a:solidFill>
              </a:rPr>
              <a:t>Воспитатель  Михеева Л.В.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гусеница\fon-dlya-prezentacii-vesna-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user\Desktop\гусеница\Gusenit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4286256"/>
            <a:ext cx="1785950" cy="1928826"/>
          </a:xfrm>
          <a:prstGeom prst="rect">
            <a:avLst/>
          </a:prstGeom>
          <a:noFill/>
        </p:spPr>
      </p:pic>
      <p:pic>
        <p:nvPicPr>
          <p:cNvPr id="4" name="Picture 2" descr="C:\Users\user\Desktop\гусеница\151562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7" y="1571612"/>
            <a:ext cx="3643337" cy="464347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786314" y="1857364"/>
            <a:ext cx="357296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Маше хотелось чего-нибудь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сладенького, сочного.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Вдруг она увидела дерево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 большими красными плодами.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Это была яблоня.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Ей здесь понравилось и Маша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здесь  осталась.    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гусеница\fon-dlya-prezentacii-vesna-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user\Desktop\гусеница\Gusenits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3929066"/>
            <a:ext cx="2786082" cy="2428892"/>
          </a:xfrm>
          <a:prstGeom prst="rect">
            <a:avLst/>
          </a:prstGeom>
          <a:noFill/>
        </p:spPr>
      </p:pic>
      <p:pic>
        <p:nvPicPr>
          <p:cNvPr id="4" name="Picture 2" descr="C:\Users\user\Desktop\гусеница\630a9c9e2e038792775988e230ffb9a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16" y="857232"/>
            <a:ext cx="2143140" cy="300039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285984" y="1571612"/>
            <a:ext cx="34356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Прошло  время  и  Маша  стала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куколкой, она так ждала этого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превращения.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224" y="3857628"/>
            <a:ext cx="323986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Теперь она  станет  красивой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бабочкой и будет летать  над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деревьями  и цветами  и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любоваться  ими.    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гусеница\fon-dlya-prezentacii-vesna-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user\Desktop\гусеница\0_6ddfd_783caa3e_ori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714356"/>
            <a:ext cx="6786610" cy="57864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гусеница\fon-dlya-prezentacii-vesna-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0"/>
            <a:ext cx="8974829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i="1" dirty="0" smtClean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i="1" dirty="0" smtClean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i="1" dirty="0" smtClean="0">
              <a:solidFill>
                <a:schemeClr val="bg1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1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600" b="1" i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ru-RU" sz="1600" b="1" i="1" dirty="0" smtClean="0">
                <a:solidFill>
                  <a:schemeClr val="bg1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                                            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Calibri" pitchFamily="34" charset="0"/>
              </a:rPr>
              <a:t>«Природа - творец всех творцов»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Calibri" pitchFamily="34" charset="0"/>
              </a:rPr>
              <a:t>                                       «Природа не имеет органов речи, но создает языки и сердца,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b="1" i="1" dirty="0" smtClean="0">
                <a:solidFill>
                  <a:schemeClr val="bg1"/>
                </a:solidFill>
                <a:ea typeface="Times New Roman" pitchFamily="18" charset="0"/>
                <a:cs typeface="Calibri" pitchFamily="34" charset="0"/>
              </a:rPr>
              <a:t> </a:t>
            </a:r>
            <a:r>
              <a:rPr lang="ru-RU" b="1" i="1" dirty="0" smtClean="0">
                <a:solidFill>
                  <a:schemeClr val="bg1"/>
                </a:solidFill>
                <a:ea typeface="Times New Roman" pitchFamily="18" charset="0"/>
                <a:cs typeface="Calibri" pitchFamily="34" charset="0"/>
              </a:rPr>
              <a:t>                                      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Calibri" pitchFamily="34" charset="0"/>
              </a:rPr>
              <a:t> при посредстве которых говорит и чувствует»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Calibri" pitchFamily="34" charset="0"/>
              </a:rPr>
              <a:t>                                              «Природа - единственная книга, на всех своих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Calibri" pitchFamily="34" charset="0"/>
              </a:rPr>
              <a:t>                                         страницах заключающая глубокое содержание»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Calibri" pitchFamily="34" charset="0"/>
              </a:rPr>
              <a:t>                                             «Природа всегда права; ошибки же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Calibri" pitchFamily="34" charset="0"/>
              </a:rPr>
              <a:t>                                                   и заблуждения исходят от людей»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Calibri" pitchFamily="34" charset="0"/>
              </a:rPr>
              <a:t>                                          «Пьесы природы всегда новы,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Calibri" pitchFamily="34" charset="0"/>
              </a:rPr>
              <a:t>                                  потому что каждый раз появляются новые зрители»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Calibri" pitchFamily="34" charset="0"/>
              </a:rPr>
              <a:t>                                               «Бог прощает и люди прощают.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Calibri" pitchFamily="34" charset="0"/>
              </a:rPr>
              <a:t>                                                 Природа не прощает никогда»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Calibri" pitchFamily="34" charset="0"/>
              </a:rPr>
              <a:t>                                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i="1" dirty="0" smtClean="0">
              <a:solidFill>
                <a:schemeClr val="bg1"/>
              </a:solidFill>
              <a:ea typeface="Times New Roman" pitchFamily="18" charset="0"/>
              <a:cs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Calibri" pitchFamily="34" charset="0"/>
              </a:rPr>
              <a:t>                                                                           Гёте Иоганн Вольфганг (1749-1832)-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ea typeface="Times New Roman" pitchFamily="18" charset="0"/>
                <a:cs typeface="Calibri" pitchFamily="34" charset="0"/>
              </a:rPr>
              <a:t>                                                         немецкий поэт, мыслитель и естествоиспытатель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гусеница\fon-dlya-prezentacii-vesna-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143728"/>
          </a:xfrm>
          <a:prstGeom prst="rect">
            <a:avLst/>
          </a:prstGeom>
          <a:noFill/>
        </p:spPr>
      </p:pic>
      <p:pic>
        <p:nvPicPr>
          <p:cNvPr id="1025" name="Picture 1" descr="C:\Users\user\Desktop\гусеница\E-MBLEM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2357430"/>
            <a:ext cx="5429289" cy="407196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14546" y="1857364"/>
            <a:ext cx="30085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Берегите    природу!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гусеница\fon-dlya-prezentacii-vesna-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user\Desktop\гусеница\Gusenits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3357562"/>
            <a:ext cx="2928958" cy="24288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214546" y="1785926"/>
            <a:ext cx="6749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К. Д. Ушинский  </a:t>
            </a:r>
            <a:r>
              <a:rPr lang="ru-RU" dirty="0" smtClean="0">
                <a:solidFill>
                  <a:schemeClr val="bg1"/>
                </a:solidFill>
              </a:rPr>
              <a:t>называл природу великой воспитательницей</a:t>
            </a:r>
            <a:r>
              <a:rPr lang="ru-RU" b="1" i="1" dirty="0" smtClean="0">
                <a:solidFill>
                  <a:schemeClr val="bg1"/>
                </a:solidFill>
              </a:rPr>
              <a:t>: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«</a:t>
            </a:r>
            <a:r>
              <a:rPr lang="ru-RU" dirty="0" smtClean="0">
                <a:solidFill>
                  <a:schemeClr val="bg1"/>
                </a:solidFill>
              </a:rPr>
              <a:t>Побудить в детях живое чувство природы - значит возбудить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одно из самых благодетельных, воспитывающих  душу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влияний.»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72066" y="3571876"/>
            <a:ext cx="34666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В.А. Сухомлинский  </a:t>
            </a:r>
            <a:r>
              <a:rPr lang="ru-RU" dirty="0" smtClean="0">
                <a:solidFill>
                  <a:schemeClr val="bg1"/>
                </a:solidFill>
              </a:rPr>
              <a:t>считал 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природу  главным  источником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всестороннего  развития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ребенка. 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гусеница\fon-dlya-prezentacii-vesna-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user\Desktop\гусеница\Gusenits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3357562"/>
            <a:ext cx="2928958" cy="24288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143108" y="1714488"/>
            <a:ext cx="6460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Цель:  </a:t>
            </a:r>
            <a:r>
              <a:rPr lang="ru-RU" sz="2000" dirty="0" smtClean="0">
                <a:solidFill>
                  <a:schemeClr val="bg1"/>
                </a:solidFill>
              </a:rPr>
              <a:t>формировать у детей представлении о жизни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               насекомых, бережное отношение к природе 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43504" y="3286124"/>
            <a:ext cx="404335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Задачи: </a:t>
            </a:r>
            <a:endParaRPr lang="ru-RU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 знакомить детей с насекомыми </a:t>
            </a:r>
          </a:p>
          <a:p>
            <a:r>
              <a:rPr lang="ru-RU" b="1" i="1" dirty="0" smtClean="0">
                <a:solidFill>
                  <a:schemeClr val="bg1"/>
                </a:solidFill>
              </a:rPr>
              <a:t>   </a:t>
            </a:r>
            <a:r>
              <a:rPr lang="ru-RU" dirty="0" smtClean="0">
                <a:solidFill>
                  <a:schemeClr val="bg1"/>
                </a:solidFill>
              </a:rPr>
              <a:t>и растениями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развивать наблюдательность</a:t>
            </a:r>
          </a:p>
          <a:p>
            <a:pPr>
              <a:buFontTx/>
              <a:buChar char="-"/>
            </a:pPr>
            <a:r>
              <a:rPr lang="ru-RU" b="1" i="1" dirty="0" smtClean="0">
                <a:solidFill>
                  <a:schemeClr val="bg1"/>
                </a:solidFill>
              </a:rPr>
              <a:t> </a:t>
            </a:r>
            <a:r>
              <a:rPr lang="ru-RU" dirty="0" smtClean="0">
                <a:solidFill>
                  <a:schemeClr val="bg1"/>
                </a:solidFill>
              </a:rPr>
              <a:t>воспитывать бережное отношение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 к природе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обобщать словарный запас у детей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гусеница\fon-dlya-prezentacii-vesna-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user\Desktop\гусеница\Gusenits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3357562"/>
            <a:ext cx="2928958" cy="24288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57488" y="1214422"/>
            <a:ext cx="569816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Актуальность: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Формировать у детей интерес к природным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 явлением. Воспитывать интерес к  растениям,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насекомым. Развивать наблюдательность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 во время прогулок.  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43504" y="3571876"/>
            <a:ext cx="389183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>
                <a:solidFill>
                  <a:schemeClr val="bg1"/>
                </a:solidFill>
              </a:rPr>
              <a:t>Методы  и приемы: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словесные (беседа, художествен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ное</a:t>
            </a:r>
            <a:r>
              <a:rPr lang="ru-RU" dirty="0" smtClean="0">
                <a:solidFill>
                  <a:schemeClr val="bg1"/>
                </a:solidFill>
              </a:rPr>
              <a:t> слово)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наглядные (картинки, насекомые)</a:t>
            </a:r>
          </a:p>
          <a:p>
            <a:pPr>
              <a:buFontTx/>
              <a:buChar char="-"/>
            </a:pPr>
            <a:r>
              <a:rPr lang="ru-RU" dirty="0" smtClean="0">
                <a:solidFill>
                  <a:schemeClr val="bg1"/>
                </a:solidFill>
              </a:rPr>
              <a:t>  игровые (игры)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 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гусеница\fon-dlya-prezentacii-vesna-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user\Desktop\гусеница\Gusenits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3357562"/>
            <a:ext cx="2928958" cy="24288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3357554" y="1214422"/>
            <a:ext cx="2604046" cy="233910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Гусеница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Гусеница, гусеница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 шубке  золотистой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Отправляйся  гусеница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Под листок тенистый.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От лягушек  по листом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Сможешь ты укрыться,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72132" y="3786190"/>
            <a:ext cx="325441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 </a:t>
            </a:r>
            <a:r>
              <a:rPr lang="ru-RU" dirty="0" err="1" smtClean="0">
                <a:solidFill>
                  <a:schemeClr val="bg1"/>
                </a:solidFill>
              </a:rPr>
              <a:t>голубой</a:t>
            </a:r>
            <a:r>
              <a:rPr lang="ru-RU" dirty="0" smtClean="0">
                <a:solidFill>
                  <a:schemeClr val="bg1"/>
                </a:solidFill>
              </a:rPr>
              <a:t> его тени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Не заметит птица.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Предстоит тебе скрутиться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 кокон под листком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Чтобы вновь потом родиться</a:t>
            </a:r>
          </a:p>
          <a:p>
            <a:r>
              <a:rPr lang="ru-RU" dirty="0" err="1" smtClean="0">
                <a:solidFill>
                  <a:schemeClr val="bg1"/>
                </a:solidFill>
              </a:rPr>
              <a:t>Мо-тыль-ком</a:t>
            </a:r>
            <a:r>
              <a:rPr lang="ru-RU" dirty="0" smtClean="0">
                <a:solidFill>
                  <a:schemeClr val="bg1"/>
                </a:solidFill>
              </a:rPr>
              <a:t>!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                   В. Лунин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      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гусеница\fon-dlya-prezentacii-vesna-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user\Desktop\гусеница\Gusenits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3357562"/>
            <a:ext cx="2928958" cy="2428892"/>
          </a:xfrm>
          <a:prstGeom prst="rect">
            <a:avLst/>
          </a:prstGeom>
          <a:noFill/>
        </p:spPr>
      </p:pic>
      <p:pic>
        <p:nvPicPr>
          <p:cNvPr id="4" name="Picture 2" descr="C:\Users\user\Desktop\гусеница\яйца-на-нижней-стороне-листа-бабочки-Павлиний-глаз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88" y="1142984"/>
            <a:ext cx="2286016" cy="1797059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285984" y="1500174"/>
            <a:ext cx="43387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Гусеница – это личинка бабочки.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Бабочка откладывает свои личинки на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листьях  растений. Гусеница – личинка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питается  растениями и растет.  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72066" y="3500438"/>
            <a:ext cx="38342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Вот такую гусеницу мы встретили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на  участке. Назвали мы ее – Маша.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Стали мы за ней наблюдать.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гусеница\fon-dlya-prezentacii-vesna-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user\Desktop\гусеница\Gusenit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4000504"/>
            <a:ext cx="2357454" cy="1785950"/>
          </a:xfrm>
          <a:prstGeom prst="rect">
            <a:avLst/>
          </a:prstGeom>
          <a:noFill/>
        </p:spPr>
      </p:pic>
      <p:pic>
        <p:nvPicPr>
          <p:cNvPr id="4" name="Picture 2" descr="C:\Users\user\Desktop\гусеница\imgpreview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43240" y="1643050"/>
            <a:ext cx="3357586" cy="418149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500430" y="1142984"/>
            <a:ext cx="15840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i="1" dirty="0" smtClean="0">
                <a:solidFill>
                  <a:schemeClr val="bg1"/>
                </a:solidFill>
              </a:rPr>
              <a:t>          Береза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224" y="2857496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2786058"/>
            <a:ext cx="315677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Маша решила изучить и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попробовать растения на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участке. На пути стояла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красавица  береза с очень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нежными  листочками и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вкусным  соком. Вкусными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и полезными оказались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сережки, которые придали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Маши сил и энергии. Она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пошла  дальше.   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гусеница\fon-dlya-prezentacii-vesna-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user\Desktop\гусеница\Gusenit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4357694"/>
            <a:ext cx="2286016" cy="2071702"/>
          </a:xfrm>
          <a:prstGeom prst="rect">
            <a:avLst/>
          </a:prstGeom>
          <a:noFill/>
        </p:spPr>
      </p:pic>
      <p:pic>
        <p:nvPicPr>
          <p:cNvPr id="2050" name="Picture 2" descr="C:\Users\user\Desktop\гусеница\93166258_Derevya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785794"/>
            <a:ext cx="3571900" cy="564360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6643702" y="20002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00562" y="1500174"/>
            <a:ext cx="428335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По  пути  Маша обратила внимание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на прекрасное дерево с большими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темно-зелеными листьями и черными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ягодами. Ей понравились листья и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ягоды, растущие на черемухе.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Подкрепившись она решила отдохнуть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на траве. 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user\Desktop\гусеница\fon-dlya-prezentacii-vesna-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user\Desktop\гусеница\Gusenits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4714884"/>
            <a:ext cx="2428892" cy="1571636"/>
          </a:xfrm>
          <a:prstGeom prst="rect">
            <a:avLst/>
          </a:prstGeom>
          <a:noFill/>
        </p:spPr>
      </p:pic>
      <p:pic>
        <p:nvPicPr>
          <p:cNvPr id="4" name="Picture 2" descr="C:\Users\user\Desktop\гусеница\0_10d1d8_e021518f_M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43372" y="1428736"/>
            <a:ext cx="4714876" cy="442915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00034" y="2857496"/>
            <a:ext cx="379527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Неожиданно Машу  кто-то лизнул.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Она увидела маленького барана.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Он был такой забавный и Маша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попробовала шерсть у барана,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оказалась  вкусная (некоторые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гусеницы  питаются шерстью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животных)    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226</TotalTime>
  <Words>497</Words>
  <PresentationFormat>Экран (4:3)</PresentationFormat>
  <Paragraphs>121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30</cp:revision>
  <dcterms:created xsi:type="dcterms:W3CDTF">2019-02-08T14:03:04Z</dcterms:created>
  <dcterms:modified xsi:type="dcterms:W3CDTF">2019-02-13T16:25:44Z</dcterms:modified>
</cp:coreProperties>
</file>