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69" r:id="rId5"/>
    <p:sldId id="262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&#1096;&#1072;%20&#1072;&#1088;&#1084;&#1080;&#1103;%20&#1088;&#1086;&#1076;&#1085;&#1072;&#1103;%20&#1048;&#1047;&#1054;\&#1047;&#1072;&#1097;&#1080;&#1097;&#1072;&#1083;%20&#1089;&#1086;&#1083;&#1076;&#1072;&#1090;%20&#1074;%20&#1073;&#1086;&#1102;%20&#1056;&#1086;&#1089;&#1089;&#1080;&#1102;%20&#1086;%20&#1087;&#1086;&#1075;&#1080;&#1073;&#1096;&#1077;&#1084;%20&#1089;&#1086;&#1083;&#1076;&#1072;&#1090;&#1077;.mp3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&#1096;&#1072;%20&#1072;&#1088;&#1084;&#1080;&#1103;%20&#1088;&#1086;&#1076;&#1085;&#1072;&#1103;%20&#1048;&#1047;&#1054;\&#1053;&#1072;&#1096;&#1072;%20&#1072;&#1088;&#1084;&#1080;&#1103;%20&#1089;&#1072;&#1084;&#1072;&#1103;%20&#1089;&#1080;&#1083;&#1100;&#1085;&#1072;&#1103;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&#1096;&#1072;%20&#1072;&#1088;&#1084;&#1080;&#1103;%20&#1088;&#1086;&#1076;&#1085;&#1072;&#1103;%20&#1048;&#1047;&#1054;\&#1057;&#1086;&#1083;&#1076;&#1072;&#1090;%20&#1087;&#1086;&#1073;&#1077;&#1076;&#1080;&#1083;%20&#1074;&#1086;&#1081;&#1085;&#1091;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34631" y="2214554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9573" y="5949280"/>
            <a:ext cx="394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Серебренникова О.И.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rg77.ru/wp-content/uploads/2018/11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334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xn--d1abbusdciv.xn--p1ai/wp-content/uploads/2020/03/%D0%90%D1%80%D1%82%D0%B8%D0%BB%D0%BB%D0%B5%D1%80%D0%B8%D1%81%D1%82%D1%8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5436096" cy="38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800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avatars.mds.yandex.net/get-zen_doc/1337093/pub_5be9d78635713d00aa21cfdf_5bea5ef73a546e00aa31da29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695" y="0"/>
            <a:ext cx="657593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hkolabuduschego.ru/wp-content/uploads/2017/05/desantniki-na-uchenii-700x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5371356" cy="35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4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Игра «Продолжи предложение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«Танком управляет» танкист</a:t>
            </a:r>
          </a:p>
          <a:p>
            <a:r>
              <a:rPr lang="ru-RU" dirty="0"/>
              <a:t>«Из пушки стреляет» артиллерист</a:t>
            </a:r>
          </a:p>
          <a:p>
            <a:r>
              <a:rPr lang="ru-RU" dirty="0"/>
              <a:t>«За штурвалом самолета сидит» пилот</a:t>
            </a:r>
          </a:p>
          <a:p>
            <a:r>
              <a:rPr lang="ru-RU" dirty="0"/>
              <a:t>«Из пулемета строчит» пулеметчик</a:t>
            </a:r>
          </a:p>
          <a:p>
            <a:r>
              <a:rPr lang="ru-RU" dirty="0"/>
              <a:t>«В разведку ходит» разведчик</a:t>
            </a:r>
          </a:p>
          <a:p>
            <a:r>
              <a:rPr lang="ru-RU" dirty="0"/>
              <a:t>«Границу охраняет» пограничник</a:t>
            </a:r>
          </a:p>
          <a:p>
            <a:r>
              <a:rPr lang="ru-RU" dirty="0"/>
              <a:t>«На подводной лодке несет службу» моряк подводник</a:t>
            </a:r>
          </a:p>
          <a:p>
            <a:r>
              <a:rPr lang="ru-RU" dirty="0"/>
              <a:t>«С парашютом прыгает» парашютист десантник</a:t>
            </a:r>
          </a:p>
          <a:p>
            <a:r>
              <a:rPr lang="ru-RU" dirty="0"/>
              <a:t>«На кораблях служат» моряки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52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А теперь подумайте, какую картину вы хотели бы нарисовать. Рассмотрите костюмы военных разных видов войск. Подумайте, как можно изобразить их жизнь и службу, какую военную технику можно показать рядом с ними.</a:t>
            </a:r>
          </a:p>
        </p:txBody>
      </p:sp>
      <p:pic>
        <p:nvPicPr>
          <p:cNvPr id="7170" name="Picture 2" descr="https://www.maam.ru/images/users/photos/medium/3b90339b5d1de75ee5b532368c0336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144" cy="46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63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Физкультминутка «Солдаты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2132856"/>
            <a:ext cx="8229600" cy="4389120"/>
          </a:xfrm>
        </p:spPr>
        <p:txBody>
          <a:bodyPr/>
          <a:lstStyle/>
          <a:p>
            <a:r>
              <a:rPr lang="ru-RU" dirty="0"/>
              <a:t>Раз, два, дружно в ногу.</a:t>
            </a:r>
          </a:p>
          <a:p>
            <a:r>
              <a:rPr lang="ru-RU" dirty="0"/>
              <a:t>Три, четыре, твёрже шаг.</a:t>
            </a:r>
          </a:p>
          <a:p>
            <a:r>
              <a:rPr lang="ru-RU" dirty="0"/>
              <a:t>На парад идут солдаты</a:t>
            </a:r>
          </a:p>
          <a:p>
            <a:r>
              <a:rPr lang="ru-RU" dirty="0"/>
              <a:t>И чеканят дружно шаг.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155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Наша армия родная ИЗО\защищал солдат росси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6811347" cy="6858000"/>
          </a:xfrm>
          <a:prstGeom prst="rect">
            <a:avLst/>
          </a:prstGeom>
          <a:noFill/>
        </p:spPr>
      </p:pic>
      <p:pic>
        <p:nvPicPr>
          <p:cNvPr id="5" name="Защищал солдат в бою Россию о погибшем солдат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Наша армия родная ИЗО\наша армия самая си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-35541"/>
            <a:ext cx="5259297" cy="6893541"/>
          </a:xfrm>
          <a:prstGeom prst="rect">
            <a:avLst/>
          </a:prstGeom>
          <a:noFill/>
        </p:spPr>
      </p:pic>
      <p:pic>
        <p:nvPicPr>
          <p:cNvPr id="5" name="Наша армия самая сильна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Наша армия родная ИЗО\Солдат победил войн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891" y="0"/>
            <a:ext cx="6322218" cy="6858000"/>
          </a:xfrm>
          <a:prstGeom prst="rect">
            <a:avLst/>
          </a:prstGeom>
          <a:noFill/>
        </p:spPr>
      </p:pic>
      <p:pic>
        <p:nvPicPr>
          <p:cNvPr id="5" name="Солдат победил войну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Планета Земля из космоса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Где заканчивается одно государство и начинается другое?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тский сад\Downloads\материк Евразия с космо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95884"/>
            <a:ext cx="8191124" cy="5162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zen_doc/175962/pub_5d37306ad7859b00ae17e495_5d373165a98a2a00ada58b6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214042" cy="5643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550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Государственная граница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data:image/jpeg;base64,/9j/4AAQSkZJRgABAQAAAQABAAD/2wCEAAkGBxAPEA8NDRAPDw0PDw0PDw4PEA8NDw8PFREWFhYRFRUYHSggGBolHhUVIjIhJSkrLi8wFx8zODUsNygtLisBCgoKDg0OGxAQGzglICUvLS0tNTIuLS0tLS0vKy0tLTUyLy8tLS0tLS0tLS0tLy8tLS0tLTUtLS0tLS0tLS0tLf/AABEIAL4BCgMBEQACEQEDEQH/xAAcAAEAAgMBAQEAAAAAAAAAAAAAAQMCBAUGBwj/xAA8EAACAgEDAgQCCAQFAwUAAAABAgADEQQSIQUxE0FRYQYVBxQiUnGBkZIjMqHRF0KT0vAkcrEWU4Kiwv/EABsBAQACAwEBAAAAAAAAAAAAAAABAwIEBQYH/8QAOhEBAAEDAQQHBQgBAwUAAAAAAAECAxEEBRIhMRMWQVFSodEGU2FxkRQiMpKiscHhgRUj8CRCQ2Lx/9oADAMBAAIRAxEAPwD7jAQEBAQECICAgICAgICAgICAgICAgICAgICAgICAgIEwEBAQEBAQEBAiAgICAgICAgICAgICAgICAgICAgICAgICAgTAQEBAiBMBAiAgICAgICAgIEQEBAQEBAQJgICBGYDMBAQECYCAgTAQIgICAgICAgICBEBAQEBAQECICAgIEwGYEZgMwIzAZgMwJzAZgTAQJgICAgICAgICBEBAQGYEZgMwGYEZgMwGYDMBmAzAZgMwIzAgtAxLwI3wG+BIaBlugSDAkGBOYEwJgICAgRAQGYEZgMwIzAZgRmBGYDMCN0BmAzAjdAboDdAboDdAboGJeBgXgVtZA19TrBWAzLYylgp8NDYy57MVHJGcZwDjOewJkxGUxDYQk8DkyELHps+wVKABv4iuCfs48iPP+0cBTZrl8U0otjOpG/7DLXWCM53sAD6YXJz+eJ3eGTDZDSBmGgZAwMoEwEBAQIgMwIzAxJgRugQWgQXgRvgRvgRvgN8DCxzg7cbsHbntuxxn2gcgdSvrCV31k2fb32006i+sDkIQEXkk9xkYH4iW7tM8k4dSm/ciuQV3KGwwZSuRnkMAQfYgGVyhn4kgN8B4kCPEgQbIGDWwKnukih74FLarHeB0Ph/Xm1eaL6hhWFlgqKWg/wCZGRjkfjg4wZNVOO0dS2tXUo4DKwKsrAMrKRggg9xMRoU6IV/waalqpRRs27QhJJyoUdsf/r8Ymc8xBcBimcsuN2AcDPYZ9f7j1gWq8CxWgZgwMxAmAgRmBBMDEmBiWgYFoGBeBWbYGdSs3sO+SIFN1u1zWQ3Cht20hDkkYB9eO3uJOOAjxpAeLJEeLAsCseQrfpIFbuVIDcEjIB4OPXEDBnBBBwQQQQeQQfIwNfXNYyg0sq2qwZWZQ3qCATnaSCRuwcZ7HtMqZjPEYUdTUkVsttdxOBUw+sPt/wDcZ69yqp5wWIziTNHbCcNjxpghBvkiuzU4BIBYgEhRgFjjsM8frEDRt6iLCiadypYgb7KjUQ/P8EV2cuxGDwOMZyc4me7jmnCxLWOFBLvwufsgs3r9nA9e3EwlDOrSWu4TYygkgsVOAB3MDqJ0NA6tuYqOSrYO4/l5SB1AIEwEDT6jWdu8d17/APbA06rYGyjwLlMC1YGUCDAxJgYkwMGaBUzwKnsgauo1IQFnIVVBJZjgADzJmVNM1TiIMvD1fS90wE7qdc5zgbaqNp54IBtBP5z0FXs1q6ad6qqmI+Mz6KumpdvX/SFXpU+u6rTa5KLTXTVRs0/iVsAzF3XxMDd27/5OwzzztLs6vVXZs26ozHHtxPy4M6qt2Myp6d8d6fqe+3TrqKqtOuHOoWutSW5yCrsOAnOe273k6zZl3SVU0VzEzPdx/hFNcVRlvafq1TolqWIa7Nux9wAbPAA9/LE0qrNymuaJp4xzZZhV1r4gq0VLam8WtUhUMKVVn+0cDAZgO5HnLNJpa9Tdi1RjM95VViMtfpXxG2vrF+jVtLpjuQW3Kj6m3HDMi5KVgEEAndnB4HBmWp006W5NuvjMd3IpmJjLZfR1Pzdv1DHu19j28+oUnav/AMQBKN+rsZZOnHTKviaRKVSzBL0qgFmMgEsv83nFzfid2vnCM5bR1Xnnj18pgPI2fSf05XKk6lwpxvqqRlb3Us4P9J37fs3ra6Yq4Rnvn+lXTUrtN9LPSk3bk1rhlKlWoo2kH1Hif85mfVjW/wDr9Z9EdPSu/wAUul2gpVTq1YAtvNSYUDuzEOSR+AJ9AZr39g6qxG9XMfX+mUXaZ5Oies07xV41XiMMrX4ibyMZyFzntzOX9mvbu9uTjvxOGe9Dg9Q+kDR0XPp7DbvrIVmVA6Z4PcNnz9J07GwdXfsxdoxif8T+zCbtMTiWes+KtIQyX7lqasuHurHgXoMcVtkhyfu9/aatvZ1+ucW+NUTiYjnHz+HxZTXjinpX0qdMrpSnUJY5qI2GrTKqhVYMhwzk7gVXn1UGdHq1rp48Pr/TCb1Lp/4zdL+7q/8ART/fHVnXfD6/0jpqT/GXpf3dX/op/vjqzrvh9f6OmpP8Zel+mr/0U/3yOrOu+H1OmpT/AIydL9NX/or/AL46s67uj6nTUtHqn0zaMeE2mW9lW0G+t6lV3p2kfw23YDAlTz3AIyM5jq3rKYmasfVPTUtwfSbodeV0mk+uLbaeHCrVtUcklt+QOMcZPM0r2yr9i109eN35/wAM6a4mcO7o7eAMk4AGScn85zGTpVPA20MC9YGcDEwMGMDz/wAaaHUanR21aG56NWDXZTYjtXl0YHYSPIjI545GZdp66KbkTcjMdqJW9Eptp01FWpc26la18ewu1u+4jLkM3OM5wOABwJjdqpqrmaeXZ8kvI/G30j06Atp6ANRrAORn+FS3GN5Hc8/yj05xO1svYV3VxFyv7tHnPy9VVd2KeEPl3WvjzXayuynUOnhua2Cogr8NkbOVI559yZ67TbC0unrprojjGefHOWvN2qYw81baz8uzMfViW/8AM61Nqin8MYYZXdM1z6e6vUVhS9TBlDAlcj1wRK9Tp6b9qbVXKSmcTlv/APqTUfVq9Grba0a1mP8AMbd7bvt574JJ/OaX+j6ab1V2qM5iI+WO5n0k4xAvxDaa6dPcqW6Wpy5px4YtJzjey8nGeJhVsexTNddr7tVUYzHZ8vmnpZ7WynxbaEpp8DTGnTutlNZSw7GBJBDb8k8nkymdg2ZmqrfqzVznPM6We56rp30hUW1inXoSz4WwipTQQx5ypYnaOPXPfHlOBqPZvUW6prsTGI5cZz+y6m9Ha3fhL4spcnQj7Jqa4UMAErspDnYFHkQuOPPGfWa21dkXrNMaieUxG92zE44+fami5E8Hl/iv4tv1lj6SgldKzqiqEZLLeww2ecbs8ceWZ3dmbKsaSxGpu8asZ55iPl/z5Kq7k1Tuwz0fxnbo6/q1Wy5aN9NZJYq6h8+MWB5B7BRjAPcyqvYcaquLtzhvcZ4Rwnux/Kel3eEON1v4huvue+u26tbAhNS2OqodoBQYPI47+87Gg2bbs2YtV0xOM4nEZmO+eCuuuZnLizqqySLBcwU1g/YYhmHHJGcZPtk8SjoKJudJPP8AZOeGFZlm7CCZYFx1NhQUl2NStuWsklFbnkDyPJ/WU/Z7cXOkimN7v7U5nGFMuQSQgICA2kkYznsAOcmaeot5nf3sYZ0z2O/ZoL+nrRqqmYFgUu2nABPPhnHkR/UfhPP6PWafX13NLVHDnT6/PtW1UzTEVPoHwz9IWjO2m42UbEqVHt/ieIcAHJUcHPme/fjtOPrfZ7VW436cVc847GdN6meD6KdWUNSiq2wWNtLV7NtQ+++5gdv4AmcCmmJiczjHmudWppgLdJStaLWgwiKFUEliABgcnk/iZMzMzmRsSBi0Cl2gatrwOV1nq1elps1N7baqhliOSecAAeZJIH5y/T6evUXItW44yiZiIzL819X1KXai+6tWVLbrbFViCwDMTgkADzn1bR2qrVimiqczERDRqnMtSbLEgICAgICBZp7GR1dCQ6sGUjuCDkSjURRNqqLn4Zjj8k05zwbmnsKtZfd/M6XBSeHa11I3ADtjcTntORdro1EUafTcaYmmZmOURHxnhM8OS2I3c1VNFgBjBJOOc475PbHtidaxv8Yq7+HyVSxmwggICAgICAgICAgJEyOt0PpVljJaPs1hj9rOGwPMf+MzzO1ttWrcV2MZnH+Mr7dqZ4vb9Q6edRp7KAcMwBX3ZTkD8yMTxuz9X9l1FN3GcfzzbNVO9GHzV1ZGIIZHRsEHKsrA/wBDPqVq5bvW96mc0y0ZiaZxL7X9FfxNZq6bK9XqEs1KWYRDtS01BR9rj+bnIzjPHPeeB9oNnU6a7FVmjFMxx7s/w2rVe9HF9GpaeeWtuswL4FdhgatrQNK6yB8G+kHrGu8a/Raq+qyo2LcK6cMleAQqZIypA5K+vM+hbC0mlm3TqLdExVjGZ7fi1LtU5xl42ekUkBAQEBAQEBIEk+sRERyEQEkICAgICAgICAgIG30zRNfYEGQo5dvRf7zi7X132W1NUzx7I759FtunMvonTdCFAUDAAAA9BPm1dc11TVVzluO1RppiKeq/Cmn1ozYDXdjAuTG72DDsw/Hn3E6Gg2pqNFP+3PDtieX9Iqpir8TyVXSdd0LUrrvBTUUV5U2qNyeG3Bz/AJqmx59ufPsfVTtDS7WsfZ653Kp/f59vyUdHVRO9Txh926fqFtrrtrOUsRLEI81YAg/oZ4auiaKppnnHBfE5dKqYpXQKrTA0b2gcvV3YzA/PfWelaj6zqPFCeIbrWfYQEyzFsqPIHOQPee6te1GzLFFNqap4REcpns723Y9n9dqKIu26YxPxhp/K7fQfuEz64bL8c/lld1W2j4Y+sHyy30H6iOuGy/HP5ZOq20fDH1g+WW+g/cJPW/Zfjn8snVfaPhj6wfLLfQfuEdb9l+OfyydV9o+CPrB8st9B+ojrfsvxz+WTqttHwR9YPllvoP1Edb9l+OfyydV9o+CPrB8st9B+4Set2y/HP5ZR1X2j4I+sI+WW+g/UR1u2X45/LJ1X2l4I+sJ+WW+g/UR1u2X45/LJ1X2j4I+sI+WW/dH7hJ63bL8c/llHVjaPg84Pllv3R+4R1u2X45/LPonqxtHwecHyy37o/cI627L95P5Z9EdWNo+Dzg+WW/dH6iOtuy/eT+WfQ6sbS8HnB8st+6P1Edbdl+8/TPodWNpeDzj1Pllv3R+4Setmy/efpn0OrG0vB5x6nyy37o/VY62bL95+mfRHVnaXu/OPU+WW/dH7ljrZsv3n6Z9DqztL3fnHqfLLfuj9y/3jrZsv3nlPodWdpe7849T5Zb90fuX+8dbNl+8/TPodWdpe7849T5bb90fuX+8dbNl+8/TPodWdpe7849T5bb90fuX+8nrZsv3n6Z9Dq1tL3fnHqfLbfu//AGX+8da9l+88p9Dq1tL3fnHq9Z8I6HbWdwwxc57HyGJ5XbW0bWuvxXZqzTEY7Y49vNrXdDe0lXR3oxPPv/Z7PTVqoBYhRlRkkAZJwBz5kkCchXTTNU4iMuvTp4Q3aaIHRor8jyPMHzEgW9GoNVfgsxfw2cBigQbCSyKoHBCqVXI+7LLlW9O9EY/5/I7FUrF8DXuMDm6l4Hj+rfEumrfw2szld4dQXTHPZh3P4eolNeooo5upp9j6q/TNVFPKcYnhP/x896z1D6zabQuzgLjOSQCcE+/P9Jyr97pas4e92VoJ0Vjo5qz2/Joyh1CDJBkhJCCAhJAQEBAQggwQYICAgICAgICB0NF1LwggCnCsWbDAB85GDx25/UCbtjVRbpimYeb2lsKvVXarsVcZxERjlEfHvZ29btYWVuVemzcu1q04TPBHocY755k/baorzHJFPs5Y6GnhiuI5xM83Z+GPiQ0hatZ4hqYnwtQVJGAcEZ8x+ZI/CbNu7NFO9PGmeU93zcvaOy6NRXPQ4i7H4qe/4w+h6VlcB0IZWAKspDAj1BE24mJjMPK10VUVTTVGJhvVCSxbKlVK54LkKOOSQGbH6BoTDdrkIXwNPUGB8w+kvV3VW1eFdZWltRVlR2TJR854/wC7+k5+trqpmMTzex9mdPZv26+koiZpnhmO+P6eAJnNeziIghLE1s3A4UemQT+fpOtorVEU7/Of2/t472h2petV9Bb4RjOe/wDobRsfUYAGASBwAPXvxn85vRMU/hjDzFe0dTXERNc8IxzBUUGDnb/Qfn5CaWq083I3qY4/u9DsDa801TZv1cOzPZ/nuSCD2nMrtV25xVGHsrV+3djNExMfBXbYeycn17ge03NNo96N65y/dwtrbbo09M0Wqs1/WPlPxYh7Puj+omxOhsT3x9HIo9q7sR96iJQ1r/dH6mR9gs98+Syfayvstx9VyNkA9vbvicy7b3K5pet0mo6ezTcxjMZZStskBAQEBAQEBAQEBJimapxDGqqKYzLEOp7EE+xBltWnu0xM1UzEfJRRqrNc4priZ+cMpS2SAgdnoepSwfUdVzp7Wyjdmou7K6ny9Pz9Cc7ukv7s7lXKXndtaGqf+rscLlPnH/PR6X4M0z6e+zS3W212K29E+x9X1VXbcgYEg5wTtOeQD2nQtW4s5pxwnlP8PNbU1X223RepjlGKoxxie/PdPZ3PoNMucBY9pFlNaFMsXawNnd4SoeVx57zWOfImGdNP3Zl0a5DBbA0tTA8T8b9DGrr3IP8AqKx/DJLAFc5ZMdufX2lGosxcp+LsbG2lOjvcfwzz9f8AD5TOJMcX0ymqJjMLatNY/KISvP2j9kH2HrN+1oKqqYqqnGeXa4es9oNNprnR8apjnjsdTp3TGAJcfaJ7DkADtOhbtU2qd2OLxe1tofbb+/EYiIxDq19L9pY5aW6T7QNTU9C3eqn1GMn2OZjXRTXGK4y3dFtC9o6pqtTz5sKOhlRhjuPPOMflFNNNMRTTy+rDWaqrVXZu1RETPcvHR/aS1VNvR/aBy9T0kg5XKnzwBzIrpprjFcZdDRbTv6TPRzz7/RomlkP2snPmZoa21TFMVUxh6j2f2tc1F2q1enM84n+ME5r1xAQEBAQEBAQECu2gvgc8eXlOjoK8TMR9XkfaqKot01b8xGcY7J+LH5cZ0omYeJprqpnMSzG5eH/d/eaGo0W9961HHu9Hudj7fpuR0WonFXf2T/aQ4PGefTsZpV6W7RGaqeD0FrW6e7OLdcTPzZAHkgE45OOcD1kWrFdyJmOxjqdfZ09VNNycTVOISjbSGHcEH9JVHCWzcp3qJjvh9P6r0pNfQoBC2jFmnt5+wxwecf5Txn8j3AnoMU104nlL5XptTc0d+ZjszEx3w9L0fTGqtay9jkc5sc2sCeSu48kDyzzMuHY1bte/XNTZqqJ1JsKH7NKVrZkbSrszNn3BrUcH/PHYje+5j4uugkMF2IGjqRA4+rrzA+W/G+g2apSgVfGVSMDu+4gkj17Tm6i1vX6Y78Pd7B1kxs+uZnjRn9sw72m6KK0WsZIQAZPc+5nTqnMvD3bk3K5rq5zxbtHTvaQwb9eh9oFv1EQMT08ekkR8uHpAHQD0ga9ug9oHO1XTvaB5/qnSyVbaOcceXMruW9+maZbmz9V9l1FF3u5/J527TWIcMh/FcETQr2fVn7tUY+PN7fT+0ukrpjfzEz2c/NXOfMYeiiYmMwQZQD6TOq3VTzhhTcoq5Sh2wCe/tJtW9+uKVOs1MaexVdmM4jKpbz5qfxBzN+vZ9P8A2VfWHndP7U2q5iLlEx8uMLiQOSQB69hOfFquqrdiOL1E3aIp3pngA57EH8JFVuqjhVGCm5TVxpnKZERM8IZTVERmVlensb+VCc+eQP8AyZv07PqmMzVHn6PP3PaTR0VVU8Zx8OfydPpPTbMlnXaOwU4JPvxNnT6boczM5me55/b21rOsimi1HLjn+HYHTM+U2nm1NvSvaQNS3pIIII4/52mUThnbuVW6oronEwy03TAAU5w2QTnk5GJjERHKMQuvau9fuRcuVZqcBl2kqeSpKk+pBxODepim5MR3vqmluzdsUVzzmIl9g6JVtqpHpXWOe/8AKJ3LfCmHyrV1b1+ufjP7u/pxM2u3qxIGykC2BqXCBoX1QOXq+lVWMj2VVu9ZyjOisUPHKk9uw/STFUxyZRXVETETwlP1P2kMVqaT2gXrp4GYogPAkgaJAxNEkVPp4GndpfaBy9XoM+UDiazpmfKQNDS6BKXDPp6tRWN2anzWCT57154P49z7YxqtWq+NVP8AntdG3tbWW6YopuTEQ0Oo6AWsCKaaQMgJSLFU+7bmYk/8xJpot0T/ALdOPOS7tXV3ad2q5Mw1fkvt+Y4MzmqZ4Txalq/ctVxXROJhsjppIKkKc452IpGPQgD0lfR2o4xREfX1btzbGsrpmmq5OJ4Hyb2mTmMfkgHIUA/hMprqntWTdrmN2Z4MT0MHywfUcGRM5jFXGPit0+svaeretVYls6boKg5ILf8AcS2JFMU0/hiI+S7UbT1WojduVzMOzpel+0NB1KOn48oG2uikg2h9oFFnT/aBqX9LDDDILFyC1TFkFijuhZSCufUHg47jILFNXCrkusXqrNyK6JxMcuU/u646B0M4UaS3cUR1H/XAEOu4Dfu2g475PEo+xW+7zdL/AF3aEf8Ak8qfR09JQFAUDAAAA54A7CXQ5FVU1TNU85dOlYQ3KxAvQQLIFDrAoauBU1MCBTAyFMDIVQHhwJ8OBHhwMTXAwaqBTZTA07tNA0btH7QNK3p49IGu3TR6QIHTR6QMx04ekDIdOHpAfLvaBI6cPSBdX08ekDbq0XtA2k00C0aeSB08DBtNAw+q+0gZ6fRhQFGcAYySWJ/Enkn3MmZmZyN6qqQNqtYGwggXKIGUDBhAwKwMdsBsgTtgNsBtgRtgNsCCsDEpArauBU9UClqIFLaaBWdLAj6r7QJ+qwH1aBP1aBI00DNdPAsWiBYtUDMVQHhQI8KBHgwMlqgWokC5VgWKIFggZQIIgY4gMQGIEYgMQGIDECMQGIEEQMSsDEpAwNcDE1wMTVAjwoE+FAeFAeFAeFAyFcCRXAyCQJ2QGyA2QGyBOyBkFgZhYGQEDIQJgMQGIEYgMQGIDECMQGIEYgMQGIEYgRiBBWBG2A2QGyA2QGyA2wG2BO2A2wJ2wJ2wGIDbAjbAnbAnECcQJxAmAgTAQEBAYgIEYgMQIxAYgIEYgMQGIDEBiAxAYgMQGIDEBiBOIDEBiAxAYgMQJxAYgMQEBAQMoCBECYCAgIEQECJASREBAiBMBAmAgIEQECYCBMBAmBEBAQEBAQIM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APEA8NDRAPDw0PDw0PDw4PEA8NDw8PFREWFhYRFRUYHSggGBolHhUVIjIhJSkrLi8wFx8zODUsNygtLisBCgoKDg0OGxAQGzglICUvLS0tNTIuLS0tLS0vKy0tLTUyLy8tLS0tLS0tLS0tLy8tLS0tLTUtLS0tLS0tLS0tLf/AABEIAL4BCgMBEQACEQEDEQH/xAAcAAEAAgMBAQEAAAAAAAAAAAAAAQMCBAUGBwj/xAA8EAACAgEDAgQCCAQFAwUAAAABAgADEQQSIQUxE0FRYQYVBxQiUnGBkZIjMqHRF0KT0vAkcrEWU4Kiwv/EABsBAQACAwEBAAAAAAAAAAAAAAABAwIEBQYH/8QAOhEBAAEDAQQHBQgBAwUAAAAAAAECAxEEBRIhMRMWQVFSodEGU2FxkRQiMpKiscHhgRUj8CRCQ2Lx/9oADAMBAAIRAxEAPwD7jAQEBAQECICAgICAgICAgICAgICAgICAgICAgICAgIEwEBAQEBAQEBAiAgICAgICAgICAgICAgICAgICAgICAgICAgTAQEBAiBMBAiAgICAgICAgIEQEBAQEBAQJgICBGYDMBAQECYCAgTAQIgICAgICAgICBEBAQEBAQECICAgIEwGYEZgMwIzAZgMwJzAZgTAQJgICAgICAgICBEBAQGYEZgMwGYEZgMwGYDMBmAzAZgMwIzAgtAxLwI3wG+BIaBlugSDAkGBOYEwJgICAgRAQGYEZgMwIzAZgRmBGYDMCN0BmAzAjdAboDdAboDdAboGJeBgXgVtZA19TrBWAzLYylgp8NDYy57MVHJGcZwDjOewJkxGUxDYQk8DkyELHps+wVKABv4iuCfs48iPP+0cBTZrl8U0otjOpG/7DLXWCM53sAD6YXJz+eJ3eGTDZDSBmGgZAwMoEwEBAQIgMwIzAxJgRugQWgQXgRvgRvgRvgN8DCxzg7cbsHbntuxxn2gcgdSvrCV31k2fb32006i+sDkIQEXkk9xkYH4iW7tM8k4dSm/ciuQV3KGwwZSuRnkMAQfYgGVyhn4kgN8B4kCPEgQbIGDWwKnukih74FLarHeB0Ph/Xm1eaL6hhWFlgqKWg/wCZGRjkfjg4wZNVOO0dS2tXUo4DKwKsrAMrKRggg9xMRoU6IV/waalqpRRs27QhJJyoUdsf/r8Ymc8xBcBimcsuN2AcDPYZ9f7j1gWq8CxWgZgwMxAmAgRmBBMDEmBiWgYFoGBeBWbYGdSs3sO+SIFN1u1zWQ3Cht20hDkkYB9eO3uJOOAjxpAeLJEeLAsCseQrfpIFbuVIDcEjIB4OPXEDBnBBBwQQQQeQQfIwNfXNYyg0sq2qwZWZQ3qCATnaSCRuwcZ7HtMqZjPEYUdTUkVsttdxOBUw+sPt/wDcZ69yqp5wWIziTNHbCcNjxpghBvkiuzU4BIBYgEhRgFjjsM8frEDRt6iLCiadypYgb7KjUQ/P8EV2cuxGDwOMZyc4me7jmnCxLWOFBLvwufsgs3r9nA9e3EwlDOrSWu4TYygkgsVOAB3MDqJ0NA6tuYqOSrYO4/l5SB1AIEwEDT6jWdu8d17/APbA06rYGyjwLlMC1YGUCDAxJgYkwMGaBUzwKnsgauo1IQFnIVVBJZjgADzJmVNM1TiIMvD1fS90wE7qdc5zgbaqNp54IBtBP5z0FXs1q6ad6qqmI+Mz6KumpdvX/SFXpU+u6rTa5KLTXTVRs0/iVsAzF3XxMDd27/5OwzzztLs6vVXZs26ozHHtxPy4M6qt2Myp6d8d6fqe+3TrqKqtOuHOoWutSW5yCrsOAnOe273k6zZl3SVU0VzEzPdx/hFNcVRlvafq1TolqWIa7Nux9wAbPAA9/LE0qrNymuaJp4xzZZhV1r4gq0VLam8WtUhUMKVVn+0cDAZgO5HnLNJpa9Tdi1RjM95VViMtfpXxG2vrF+jVtLpjuQW3Kj6m3HDMi5KVgEEAndnB4HBmWp006W5NuvjMd3IpmJjLZfR1Pzdv1DHu19j28+oUnav/AMQBKN+rsZZOnHTKviaRKVSzBL0qgFmMgEsv83nFzfid2vnCM5bR1Xnnj18pgPI2fSf05XKk6lwpxvqqRlb3Us4P9J37fs3ra6Yq4Rnvn+lXTUrtN9LPSk3bk1rhlKlWoo2kH1Hif85mfVjW/wDr9Z9EdPSu/wAUul2gpVTq1YAtvNSYUDuzEOSR+AJ9AZr39g6qxG9XMfX+mUXaZ5Oies07xV41XiMMrX4ibyMZyFzntzOX9mvbu9uTjvxOGe9Dg9Q+kDR0XPp7DbvrIVmVA6Z4PcNnz9J07GwdXfsxdoxif8T+zCbtMTiWes+KtIQyX7lqasuHurHgXoMcVtkhyfu9/aatvZ1+ucW+NUTiYjnHz+HxZTXjinpX0qdMrpSnUJY5qI2GrTKqhVYMhwzk7gVXn1UGdHq1rp48Pr/TCb1Lp/4zdL+7q/8ART/fHVnXfD6/0jpqT/GXpf3dX/op/vjqzrvh9f6OmpP8Zel+mr/0U/3yOrOu+H1OmpT/AIydL9NX/or/AL46s67uj6nTUtHqn0zaMeE2mW9lW0G+t6lV3p2kfw23YDAlTz3AIyM5jq3rKYmasfVPTUtwfSbodeV0mk+uLbaeHCrVtUcklt+QOMcZPM0r2yr9i109eN35/wAM6a4mcO7o7eAMk4AGScn85zGTpVPA20MC9YGcDEwMGMDz/wAaaHUanR21aG56NWDXZTYjtXl0YHYSPIjI545GZdp66KbkTcjMdqJW9Eptp01FWpc26la18ewu1u+4jLkM3OM5wOABwJjdqpqrmaeXZ8kvI/G30j06Atp6ANRrAORn+FS3GN5Hc8/yj05xO1svYV3VxFyv7tHnPy9VVd2KeEPl3WvjzXayuynUOnhua2Cogr8NkbOVI559yZ67TbC0unrprojjGefHOWvN2qYw81baz8uzMfViW/8AM61Nqin8MYYZXdM1z6e6vUVhS9TBlDAlcj1wRK9Tp6b9qbVXKSmcTlv/APqTUfVq9Grba0a1mP8AMbd7bvt574JJ/OaX+j6ab1V2qM5iI+WO5n0k4xAvxDaa6dPcqW6Wpy5px4YtJzjey8nGeJhVsexTNddr7tVUYzHZ8vmnpZ7WynxbaEpp8DTGnTutlNZSw7GBJBDb8k8nkymdg2ZmqrfqzVznPM6We56rp30hUW1inXoSz4WwipTQQx5ypYnaOPXPfHlOBqPZvUW6prsTGI5cZz+y6m9Ha3fhL4spcnQj7Jqa4UMAErspDnYFHkQuOPPGfWa21dkXrNMaieUxG92zE44+fami5E8Hl/iv4tv1lj6SgldKzqiqEZLLeww2ecbs8ceWZ3dmbKsaSxGpu8asZ55iPl/z5Kq7k1Tuwz0fxnbo6/q1Wy5aN9NZJYq6h8+MWB5B7BRjAPcyqvYcaquLtzhvcZ4Rwnux/Kel3eEON1v4huvue+u26tbAhNS2OqodoBQYPI47+87Gg2bbs2YtV0xOM4nEZmO+eCuuuZnLizqqySLBcwU1g/YYhmHHJGcZPtk8SjoKJudJPP8AZOeGFZlm7CCZYFx1NhQUl2NStuWsklFbnkDyPJ/WU/Z7cXOkimN7v7U5nGFMuQSQgICA2kkYznsAOcmaeot5nf3sYZ0z2O/ZoL+nrRqqmYFgUu2nABPPhnHkR/UfhPP6PWafX13NLVHDnT6/PtW1UzTEVPoHwz9IWjO2m42UbEqVHt/ieIcAHJUcHPme/fjtOPrfZ7VW436cVc847GdN6meD6KdWUNSiq2wWNtLV7NtQ+++5gdv4AmcCmmJiczjHmudWppgLdJStaLWgwiKFUEliABgcnk/iZMzMzmRsSBi0Cl2gatrwOV1nq1elps1N7baqhliOSecAAeZJIH5y/T6evUXItW44yiZiIzL819X1KXai+6tWVLbrbFViCwDMTgkADzn1bR2qrVimiqczERDRqnMtSbLEgICAgICBZp7GR1dCQ6sGUjuCDkSjURRNqqLn4Zjj8k05zwbmnsKtZfd/M6XBSeHa11I3ADtjcTntORdro1EUafTcaYmmZmOURHxnhM8OS2I3c1VNFgBjBJOOc475PbHtidaxv8Yq7+HyVSxmwggICAgICAgICAgJEyOt0PpVljJaPs1hj9rOGwPMf+MzzO1ttWrcV2MZnH+Mr7dqZ4vb9Q6edRp7KAcMwBX3ZTkD8yMTxuz9X9l1FN3GcfzzbNVO9GHzV1ZGIIZHRsEHKsrA/wBDPqVq5bvW96mc0y0ZiaZxL7X9FfxNZq6bK9XqEs1KWYRDtS01BR9rj+bnIzjPHPeeB9oNnU6a7FVmjFMxx7s/w2rVe9HF9GpaeeWtuswL4FdhgatrQNK6yB8G+kHrGu8a/Raq+qyo2LcK6cMleAQqZIypA5K+vM+hbC0mlm3TqLdExVjGZ7fi1LtU5xl42ekUkBAQEBAQEBIEk+sRERyEQEkICAgICAgICAgIG30zRNfYEGQo5dvRf7zi7X132W1NUzx7I759FtunMvonTdCFAUDAAAA9BPm1dc11TVVzluO1RppiKeq/Cmn1ozYDXdjAuTG72DDsw/Hn3E6Gg2pqNFP+3PDtieX9Iqpir8TyVXSdd0LUrrvBTUUV5U2qNyeG3Bz/AJqmx59ufPsfVTtDS7WsfZ653Kp/f59vyUdHVRO9Txh926fqFtrrtrOUsRLEI81YAg/oZ4auiaKppnnHBfE5dKqYpXQKrTA0b2gcvV3YzA/PfWelaj6zqPFCeIbrWfYQEyzFsqPIHOQPee6te1GzLFFNqap4REcpns723Y9n9dqKIu26YxPxhp/K7fQfuEz64bL8c/lld1W2j4Y+sHyy30H6iOuGy/HP5ZOq20fDH1g+WW+g/cJPW/Zfjn8snVfaPhj6wfLLfQfuEdb9l+OfyydV9o+CPrB8st9B+ojrfsvxz+WTqttHwR9YPllvoP1Edb9l+OfyydV9o+CPrB8st9B+4Set2y/HP5ZR1X2j4I+sI+WW+g/UR1u2X45/LJ1X2l4I+sJ+WW+g/UR1u2X45/LJ1X2j4I+sI+WW/dH7hJ63bL8c/llHVjaPg84Pllv3R+4R1u2X45/LPonqxtHwecHyy37o/cI627L95P5Z9EdWNo+Dzg+WW/dH6iOtuy/eT+WfQ6sbS8HnB8st+6P1Edbdl+8/TPodWNpeDzj1Pllv3R+4Setmy/efpn0OrG0vB5x6nyy37o/VY62bL95+mfRHVnaXu/OPU+WW/dH7ljrZsv3n6Z9DqztL3fnHqfLLfuj9y/3jrZsv3nlPodWdpe7849T5Zb90fuX+8dbNl+8/TPodWdpe7849T5bb90fuX+8dbNl+8/TPodWdpe7849T5bb90fuX+8nrZsv3n6Z9Dq1tL3fnHqfLbfu//AGX+8da9l+88p9Dq1tL3fnHq9Z8I6HbWdwwxc57HyGJ5XbW0bWuvxXZqzTEY7Y49vNrXdDe0lXR3oxPPv/Z7PTVqoBYhRlRkkAZJwBz5kkCchXTTNU4iMuvTp4Q3aaIHRor8jyPMHzEgW9GoNVfgsxfw2cBigQbCSyKoHBCqVXI+7LLlW9O9EY/5/I7FUrF8DXuMDm6l4Hj+rfEumrfw2szld4dQXTHPZh3P4eolNeooo5upp9j6q/TNVFPKcYnhP/x896z1D6zabQuzgLjOSQCcE+/P9Jyr97pas4e92VoJ0Vjo5qz2/Joyh1CDJBkhJCCAhJAQEBAQggwQYICAgICAgICB0NF1LwggCnCsWbDAB85GDx25/UCbtjVRbpimYeb2lsKvVXarsVcZxERjlEfHvZ29btYWVuVemzcu1q04TPBHocY755k/baorzHJFPs5Y6GnhiuI5xM83Z+GPiQ0hatZ4hqYnwtQVJGAcEZ8x+ZI/CbNu7NFO9PGmeU93zcvaOy6NRXPQ4i7H4qe/4w+h6VlcB0IZWAKspDAj1BE24mJjMPK10VUVTTVGJhvVCSxbKlVK54LkKOOSQGbH6BoTDdrkIXwNPUGB8w+kvV3VW1eFdZWltRVlR2TJR854/wC7+k5+trqpmMTzex9mdPZv26+koiZpnhmO+P6eAJnNeziIghLE1s3A4UemQT+fpOtorVEU7/Of2/t472h2petV9Bb4RjOe/wDobRsfUYAGASBwAPXvxn85vRMU/hjDzFe0dTXERNc8IxzBUUGDnb/Qfn5CaWq083I3qY4/u9DsDa801TZv1cOzPZ/nuSCD2nMrtV25xVGHsrV+3djNExMfBXbYeycn17ge03NNo96N65y/dwtrbbo09M0Wqs1/WPlPxYh7Puj+omxOhsT3x9HIo9q7sR96iJQ1r/dH6mR9gs98+Syfayvstx9VyNkA9vbvicy7b3K5pet0mo6ezTcxjMZZStskBAQEBAQEBAQEBJimapxDGqqKYzLEOp7EE+xBltWnu0xM1UzEfJRRqrNc4priZ+cMpS2SAgdnoepSwfUdVzp7Wyjdmou7K6ny9Pz9Cc7ukv7s7lXKXndtaGqf+rscLlPnH/PR6X4M0z6e+zS3W212K29E+x9X1VXbcgYEg5wTtOeQD2nQtW4s5pxwnlP8PNbU1X223RepjlGKoxxie/PdPZ3PoNMucBY9pFlNaFMsXawNnd4SoeVx57zWOfImGdNP3Zl0a5DBbA0tTA8T8b9DGrr3IP8AqKx/DJLAFc5ZMdufX2lGosxcp+LsbG2lOjvcfwzz9f8AD5TOJMcX0ymqJjMLatNY/KISvP2j9kH2HrN+1oKqqYqqnGeXa4es9oNNprnR8apjnjsdTp3TGAJcfaJ7DkADtOhbtU2qd2OLxe1tofbb+/EYiIxDq19L9pY5aW6T7QNTU9C3eqn1GMn2OZjXRTXGK4y3dFtC9o6pqtTz5sKOhlRhjuPPOMflFNNNMRTTy+rDWaqrVXZu1RETPcvHR/aS1VNvR/aBy9T0kg5XKnzwBzIrpprjFcZdDRbTv6TPRzz7/RomlkP2snPmZoa21TFMVUxh6j2f2tc1F2q1enM84n+ME5r1xAQEBAQEBAQECu2gvgc8eXlOjoK8TMR9XkfaqKot01b8xGcY7J+LH5cZ0omYeJprqpnMSzG5eH/d/eaGo0W9961HHu9Hudj7fpuR0WonFXf2T/aQ4PGefTsZpV6W7RGaqeD0FrW6e7OLdcTPzZAHkgE45OOcD1kWrFdyJmOxjqdfZ09VNNycTVOISjbSGHcEH9JVHCWzcp3qJjvh9P6r0pNfQoBC2jFmnt5+wxwecf5Txn8j3AnoMU104nlL5XptTc0d+ZjszEx3w9L0fTGqtay9jkc5sc2sCeSu48kDyzzMuHY1bte/XNTZqqJ1JsKH7NKVrZkbSrszNn3BrUcH/PHYje+5j4uugkMF2IGjqRA4+rrzA+W/G+g2apSgVfGVSMDu+4gkj17Tm6i1vX6Y78Pd7B1kxs+uZnjRn9sw72m6KK0WsZIQAZPc+5nTqnMvD3bk3K5rq5zxbtHTvaQwb9eh9oFv1EQMT08ekkR8uHpAHQD0ga9ug9oHO1XTvaB5/qnSyVbaOcceXMruW9+maZbmz9V9l1FF3u5/J527TWIcMh/FcETQr2fVn7tUY+PN7fT+0ukrpjfzEz2c/NXOfMYeiiYmMwQZQD6TOq3VTzhhTcoq5Sh2wCe/tJtW9+uKVOs1MaexVdmM4jKpbz5qfxBzN+vZ9P8A2VfWHndP7U2q5iLlEx8uMLiQOSQB69hOfFquqrdiOL1E3aIp3pngA57EH8JFVuqjhVGCm5TVxpnKZERM8IZTVERmVlensb+VCc+eQP8AyZv07PqmMzVHn6PP3PaTR0VVU8Zx8OfydPpPTbMlnXaOwU4JPvxNnT6boczM5me55/b21rOsimi1HLjn+HYHTM+U2nm1NvSvaQNS3pIIII4/52mUThnbuVW6oronEwy03TAAU5w2QTnk5GJjERHKMQuvau9fuRcuVZqcBl2kqeSpKk+pBxODepim5MR3vqmluzdsUVzzmIl9g6JVtqpHpXWOe/8AKJ3LfCmHyrV1b1+ufjP7u/pxM2u3qxIGykC2BqXCBoX1QOXq+lVWMj2VVu9ZyjOisUPHKk9uw/STFUxyZRXVETETwlP1P2kMVqaT2gXrp4GYogPAkgaJAxNEkVPp4GndpfaBy9XoM+UDiazpmfKQNDS6BKXDPp6tRWN2anzWCT57154P49z7YxqtWq+NVP8AntdG3tbWW6YopuTEQ0Oo6AWsCKaaQMgJSLFU+7bmYk/8xJpot0T/ALdOPOS7tXV3ad2q5Mw1fkvt+Y4MzmqZ4Txalq/ctVxXROJhsjppIKkKc452IpGPQgD0lfR2o4xREfX1btzbGsrpmmq5OJ4Hyb2mTmMfkgHIUA/hMprqntWTdrmN2Z4MT0MHywfUcGRM5jFXGPit0+svaeretVYls6boKg5ILf8AcS2JFMU0/hiI+S7UbT1WojduVzMOzpel+0NB1KOn48oG2uikg2h9oFFnT/aBqX9LDDDILFyC1TFkFijuhZSCufUHg47jILFNXCrkusXqrNyK6JxMcuU/u646B0M4UaS3cUR1H/XAEOu4Dfu2g475PEo+xW+7zdL/AF3aEf8Ak8qfR09JQFAUDAAAA54A7CXQ5FVU1TNU85dOlYQ3KxAvQQLIFDrAoauBU1MCBTAyFMDIVQHhwJ8OBHhwMTXAwaqBTZTA07tNA0btH7QNK3p49IGu3TR6QIHTR6QMx04ekDIdOHpAfLvaBI6cPSBdX08ekDbq0XtA2k00C0aeSB08DBtNAw+q+0gZ6fRhQFGcAYySWJ/Enkn3MmZmZyN6qqQNqtYGwggXKIGUDBhAwKwMdsBsgTtgNsBtgRtgNsCCsDEpArauBU9UClqIFLaaBWdLAj6r7QJ+qwH1aBP1aBI00DNdPAsWiBYtUDMVQHhQI8KBHgwMlqgWokC5VgWKIFggZQIIgY4gMQGIEYgMQGIDECMQGIEEQMSsDEpAwNcDE1wMTVAjwoE+FAeFAeFAeFAyFcCRXAyCQJ2QGyA2QGyBOyBkFgZhYGQEDIQJgMQGIEYgMQGIDECMQGIEYgMQGIEYgRiBBWBG2A2QGyA2QGyA2wG2BO2A2wJ2wJ2wGIDbAjbAnbAnECcQJxAmAgTAQEBAYgIEYgMQIxAYgIEYgMQGIDEBiAxAYgMQGIDEBiBOIDEBiAxAYgMQJxAYgMQEBAQMoCBECYCAgIEQECJASREBAiBMBAmAgIEQECYCBMBAmBEBAQEBAQIM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Детский сад\Downloads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6573"/>
            <a:ext cx="9144000" cy="65314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785794"/>
            <a:ext cx="631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Дети, кто охраняет границы нашей страны?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Пограничники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dukar.by/images/photo/professiya-pogranichnik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80" y="1935163"/>
            <a:ext cx="778503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44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0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Сергей Владимирович Михалков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</a:t>
            </a:r>
            <a:r>
              <a:rPr lang="ru-RU" sz="3600" dirty="0" smtClean="0">
                <a:solidFill>
                  <a:schemeClr val="tx1"/>
                </a:solidFill>
              </a:rPr>
              <a:t>НАША армия родная» (отрывок)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142984"/>
            <a:ext cx="9686964" cy="57150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Дни </a:t>
            </a:r>
            <a:r>
              <a:rPr lang="ru-RU" dirty="0"/>
              <a:t>бежали и </a:t>
            </a:r>
            <a:r>
              <a:rPr lang="ru-RU" dirty="0" smtClean="0"/>
              <a:t>недели,</a:t>
            </a:r>
          </a:p>
          <a:p>
            <a:pPr marL="0" indent="0">
              <a:buNone/>
            </a:pPr>
            <a:r>
              <a:rPr lang="ru-RU" dirty="0" smtClean="0"/>
              <a:t>Шел </a:t>
            </a:r>
            <a:r>
              <a:rPr lang="ru-RU" dirty="0"/>
              <a:t>войне не первый год.</a:t>
            </a:r>
          </a:p>
          <a:p>
            <a:pPr>
              <a:buNone/>
            </a:pPr>
            <a:r>
              <a:rPr lang="ru-RU" dirty="0"/>
              <a:t>Показал себя на деле</a:t>
            </a:r>
          </a:p>
          <a:p>
            <a:pPr>
              <a:buNone/>
            </a:pPr>
            <a:r>
              <a:rPr lang="ru-RU" dirty="0"/>
              <a:t>Богатырский наш народ.</a:t>
            </a:r>
          </a:p>
          <a:p>
            <a:pPr>
              <a:buNone/>
            </a:pPr>
            <a:r>
              <a:rPr lang="ru-RU" dirty="0" smtClean="0"/>
              <a:t>    Не </a:t>
            </a:r>
            <a:r>
              <a:rPr lang="ru-RU" dirty="0"/>
              <a:t>расскажешь даже в сказке,</a:t>
            </a:r>
          </a:p>
          <a:p>
            <a:pPr>
              <a:buNone/>
            </a:pPr>
            <a:r>
              <a:rPr lang="ru-RU" dirty="0" smtClean="0"/>
              <a:t>    Ни </a:t>
            </a:r>
            <a:r>
              <a:rPr lang="ru-RU" dirty="0"/>
              <a:t>словами, ни пером,</a:t>
            </a:r>
          </a:p>
          <a:p>
            <a:pPr>
              <a:buNone/>
            </a:pPr>
            <a:r>
              <a:rPr lang="ru-RU" dirty="0" smtClean="0"/>
              <a:t>    Как </a:t>
            </a:r>
            <a:r>
              <a:rPr lang="ru-RU" dirty="0"/>
              <a:t>с врагов летели каски</a:t>
            </a:r>
          </a:p>
          <a:p>
            <a:pPr>
              <a:buNone/>
            </a:pPr>
            <a:r>
              <a:rPr lang="ru-RU" dirty="0" smtClean="0"/>
              <a:t>    Под </a:t>
            </a:r>
            <a:r>
              <a:rPr lang="ru-RU" dirty="0"/>
              <a:t>Москвой и под Орлом.</a:t>
            </a:r>
          </a:p>
          <a:p>
            <a:pPr>
              <a:buNone/>
            </a:pPr>
            <a:r>
              <a:rPr lang="ru-RU" dirty="0"/>
              <a:t>Как, на запад наступая,</a:t>
            </a:r>
          </a:p>
          <a:p>
            <a:pPr>
              <a:buNone/>
            </a:pPr>
            <a:r>
              <a:rPr lang="ru-RU" dirty="0"/>
              <a:t>Бились красные бойцы –</a:t>
            </a:r>
          </a:p>
          <a:p>
            <a:pPr>
              <a:buNone/>
            </a:pPr>
            <a:r>
              <a:rPr lang="ru-RU" dirty="0"/>
              <a:t>Наша армия родная,</a:t>
            </a:r>
          </a:p>
          <a:p>
            <a:pPr>
              <a:buNone/>
            </a:pPr>
            <a:r>
              <a:rPr lang="ru-RU" dirty="0"/>
              <a:t>Наши братья и отцы.</a:t>
            </a:r>
          </a:p>
          <a:p>
            <a:pPr lvl="1">
              <a:buNone/>
            </a:pPr>
            <a:r>
              <a:rPr lang="ru-RU" dirty="0"/>
              <a:t>Как сражались партизаны –</a:t>
            </a:r>
          </a:p>
          <a:p>
            <a:pPr lvl="1">
              <a:buNone/>
            </a:pPr>
            <a:r>
              <a:rPr lang="ru-RU" dirty="0"/>
              <a:t>Ими Родина горда!</a:t>
            </a:r>
          </a:p>
          <a:p>
            <a:pPr lvl="1">
              <a:buNone/>
            </a:pPr>
            <a:r>
              <a:rPr lang="ru-RU" dirty="0"/>
              <a:t>Как залечивают раны</a:t>
            </a:r>
          </a:p>
          <a:p>
            <a:pPr lvl="1">
              <a:buNone/>
            </a:pPr>
            <a:r>
              <a:rPr lang="ru-RU" dirty="0"/>
              <a:t>Боевые города.</a:t>
            </a:r>
          </a:p>
          <a:p>
            <a:pPr>
              <a:buNone/>
            </a:pPr>
            <a:r>
              <a:rPr lang="ru-RU" dirty="0"/>
              <a:t>Не опишешь в этой были</a:t>
            </a:r>
          </a:p>
          <a:p>
            <a:pPr>
              <a:buNone/>
            </a:pPr>
            <a:r>
              <a:rPr lang="ru-RU" dirty="0"/>
              <a:t>Всех боев, какие были.</a:t>
            </a:r>
          </a:p>
          <a:p>
            <a:pPr>
              <a:buNone/>
            </a:pPr>
            <a:r>
              <a:rPr lang="ru-RU" dirty="0"/>
              <a:t>Немцев били там и тут,</a:t>
            </a:r>
          </a:p>
          <a:p>
            <a:pPr>
              <a:buNone/>
            </a:pPr>
            <a:r>
              <a:rPr lang="ru-RU" dirty="0"/>
              <a:t>Как побили – так салют!</a:t>
            </a:r>
          </a:p>
          <a:p>
            <a:pPr lvl="1">
              <a:buNone/>
            </a:pPr>
            <a:r>
              <a:rPr lang="ru-RU" dirty="0"/>
              <a:t>Из Москвы салюты эти</a:t>
            </a:r>
          </a:p>
          <a:p>
            <a:pPr lvl="1">
              <a:buNone/>
            </a:pPr>
            <a:r>
              <a:rPr lang="ru-RU" dirty="0"/>
              <a:t>Были слышны всем на свете,</a:t>
            </a:r>
          </a:p>
          <a:p>
            <a:pPr lvl="1">
              <a:buNone/>
            </a:pPr>
            <a:r>
              <a:rPr lang="ru-RU" dirty="0"/>
              <a:t>Слышал их и друг, и враг.</a:t>
            </a:r>
          </a:p>
          <a:p>
            <a:pPr lvl="1">
              <a:buNone/>
            </a:pPr>
            <a:r>
              <a:rPr lang="ru-RU" dirty="0"/>
              <a:t>Раз салют, то значит это –</a:t>
            </a:r>
          </a:p>
          <a:p>
            <a:pPr>
              <a:buNone/>
            </a:pPr>
            <a:r>
              <a:rPr lang="ru-RU" dirty="0"/>
              <a:t>Над какой-то крышей где-то</a:t>
            </a:r>
          </a:p>
          <a:p>
            <a:pPr>
              <a:buNone/>
            </a:pPr>
            <a:r>
              <a:rPr lang="ru-RU" dirty="0"/>
              <a:t>Снова взвился красный флаг.</a:t>
            </a:r>
          </a:p>
          <a:p>
            <a:endParaRPr lang="ru-RU" dirty="0"/>
          </a:p>
        </p:txBody>
      </p:sp>
      <p:pic>
        <p:nvPicPr>
          <p:cNvPr id="2050" name="Picture 2" descr="https://avatars.mds.yandex.net/get-kinopoisk-image/1777765/dad45607-6c74-4e88-b482-9f509262eaf7/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214422"/>
            <a:ext cx="3429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4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/>
              <a:t>О чем это стихотворение</a:t>
            </a:r>
            <a:r>
              <a:rPr lang="ru-RU" sz="3200" dirty="0" smtClean="0"/>
              <a:t>?</a:t>
            </a:r>
          </a:p>
          <a:p>
            <a:pPr algn="ctr">
              <a:buNone/>
            </a:pPr>
            <a:r>
              <a:rPr lang="ru-RU" sz="3200" dirty="0"/>
              <a:t>Кто такие защитники </a:t>
            </a:r>
            <a:r>
              <a:rPr lang="ru-RU" sz="3200" dirty="0" smtClean="0"/>
              <a:t>Отечества?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Игра «Наши защитники»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7844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ochta-polevaya.ru/content/i/22897/Wallpaper_3787_Trumpeter_05564_T-72_Mod1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887"/>
            <a:ext cx="5715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ovet-podarok.ru/wp-content/uploads/2019/01/risunok-tank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78565"/>
            <a:ext cx="4599856" cy="34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24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s://risovashki.tv/media/cache/0c/11/0c11ac20b7ce1fc436350a15a7ca3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5951711" cy="33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cdn.tvzvezda.ru/news/qhistory/content/201805311048-rcae.htm/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9166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</TotalTime>
  <Words>306</Words>
  <Application>Microsoft Office PowerPoint</Application>
  <PresentationFormat>Экран (4:3)</PresentationFormat>
  <Paragraphs>55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.</vt:lpstr>
      <vt:lpstr>Планета Земля из космоса Где заканчивается одно государство и начинается другое?</vt:lpstr>
      <vt:lpstr>Слайд 3</vt:lpstr>
      <vt:lpstr>Слайд 4</vt:lpstr>
      <vt:lpstr>Пограничники</vt:lpstr>
      <vt:lpstr>Сергей Владимирович Михалков  «НАША армия родная» (отрывок)</vt:lpstr>
      <vt:lpstr>Слайд 7</vt:lpstr>
      <vt:lpstr>Слайд 8</vt:lpstr>
      <vt:lpstr>Слайд 9</vt:lpstr>
      <vt:lpstr>Слайд 10</vt:lpstr>
      <vt:lpstr>Слайд 11</vt:lpstr>
      <vt:lpstr>Игра «Продолжи предложение»</vt:lpstr>
      <vt:lpstr>Слайд 13</vt:lpstr>
      <vt:lpstr>Физкультминутка «Солдаты»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Детский сад</cp:lastModifiedBy>
  <cp:revision>55</cp:revision>
  <dcterms:created xsi:type="dcterms:W3CDTF">2011-02-12T16:41:32Z</dcterms:created>
  <dcterms:modified xsi:type="dcterms:W3CDTF">2021-02-18T11:36:59Z</dcterms:modified>
</cp:coreProperties>
</file>