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587"/>
    <p:restoredTop sz="94698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slide" Target="slides/slide25.xml"  /><Relationship Id="rId27" Type="http://schemas.openxmlformats.org/officeDocument/2006/relationships/slide" Target="slides/slide26.xml"  /><Relationship Id="rId28" Type="http://schemas.openxmlformats.org/officeDocument/2006/relationships/slide" Target="slides/slide27.xml"  /><Relationship Id="rId29" Type="http://schemas.openxmlformats.org/officeDocument/2006/relationships/slide" Target="slides/slide28.xml"  /><Relationship Id="rId3" Type="http://schemas.openxmlformats.org/officeDocument/2006/relationships/slide" Target="slides/slide2.xml"  /><Relationship Id="rId30" Type="http://schemas.openxmlformats.org/officeDocument/2006/relationships/slide" Target="slides/slide29.xml"  /><Relationship Id="rId31" Type="http://schemas.openxmlformats.org/officeDocument/2006/relationships/slide" Target="slides/slide30.xml"  /><Relationship Id="rId32" Type="http://schemas.openxmlformats.org/officeDocument/2006/relationships/presProps" Target="presProps.xml"  /><Relationship Id="rId33" Type="http://schemas.openxmlformats.org/officeDocument/2006/relationships/viewProps" Target="viewProps.xml"  /><Relationship Id="rId34" Type="http://schemas.openxmlformats.org/officeDocument/2006/relationships/theme" Target="theme/theme1.xml"  /><Relationship Id="rId35" Type="http://schemas.openxmlformats.org/officeDocument/2006/relationships/tableStyles" Target="tableStyles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E463-4F99-49FC-A066-3B8BE4EF31D9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E463-4F99-49FC-A066-3B8BE4EF31D9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E463-4F99-49FC-A066-3B8BE4EF31D9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E463-4F99-49FC-A066-3B8BE4EF31D9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E463-4F99-49FC-A066-3B8BE4EF31D9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E463-4F99-49FC-A066-3B8BE4EF31D9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E463-4F99-49FC-A066-3B8BE4EF31D9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E463-4F99-49FC-A066-3B8BE4EF31D9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E463-4F99-49FC-A066-3B8BE4EF31D9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E463-4F99-49FC-A066-3B8BE4EF31D9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E463-4F99-49FC-A066-3B8BE4EF31D9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FAE463-4F99-49FC-A066-3B8BE4EF31D9}" type="datetimeFigureOut">
              <a:rPr lang="ru-RU" smtClean="0"/>
              <a:t>05.12.2017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176E37B-12F4-4BAB-BA68-8C9F30F2C1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7.jpe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8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9.jpe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0.jpe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1.jpe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2.jpe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3.jpe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4.jpe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5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6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7.jpeg"  /><Relationship Id="rId3" Type="http://schemas.openxmlformats.org/officeDocument/2006/relationships/image" Target="../media/image8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4624"/>
            <a:ext cx="8928991" cy="6768751"/>
          </a:xfrm>
        </p:spPr>
        <p:txBody>
          <a:bodyPr/>
          <a:lstStyle/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 sz="1800">
              <a:latin typeface="Times New Roman"/>
              <a:cs typeface="Times New Roman"/>
            </a:endParaRPr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r>
              <a:rPr lang="ru-RU" sz="4000">
                <a:latin typeface="Times New Roman"/>
                <a:cs typeface="Times New Roman"/>
              </a:rPr>
              <a:t>«Здравствуй</a:t>
            </a:r>
            <a:r>
              <a:rPr lang="en-US" sz="4000">
                <a:latin typeface="Times New Roman"/>
                <a:cs typeface="Times New Roman"/>
              </a:rPr>
              <a:t>,</a:t>
            </a:r>
            <a:r>
              <a:rPr lang="ru-RU" sz="4000">
                <a:latin typeface="Times New Roman"/>
                <a:cs typeface="Times New Roman"/>
              </a:rPr>
              <a:t> зимушка-зима!».</a:t>
            </a:r>
            <a:endParaRPr lang="ru-RU" sz="3600">
              <a:latin typeface="Times New Roman"/>
              <a:cs typeface="Times New Roman"/>
            </a:endParaRPr>
          </a:p>
          <a:p>
            <a:pPr algn="r">
              <a:defRPr/>
            </a:pPr>
            <a:endParaRPr lang="ru-RU" sz="3600">
              <a:latin typeface="Times New Roman"/>
              <a:cs typeface="Times New Roman"/>
            </a:endParaRPr>
          </a:p>
          <a:p>
            <a:pPr algn="r">
              <a:defRPr/>
            </a:pPr>
            <a:r>
              <a:rPr lang="ru-RU" sz="1600">
                <a:latin typeface="Times New Roman"/>
                <a:cs typeface="Times New Roman"/>
              </a:rPr>
              <a:t>					Презентацию подготовил: </a:t>
            </a:r>
            <a:endParaRPr lang="ru-RU" sz="1600">
              <a:latin typeface="Times New Roman"/>
              <a:cs typeface="Times New Roman"/>
            </a:endParaRPr>
          </a:p>
          <a:p>
            <a:pPr algn="r">
              <a:defRPr/>
            </a:pPr>
            <a:r>
              <a:rPr lang="ru-RU" sz="1600">
                <a:latin typeface="Times New Roman"/>
                <a:cs typeface="Times New Roman"/>
              </a:rPr>
              <a:t>					 воспитатель </a:t>
            </a:r>
            <a:r>
              <a:rPr lang="ru-RU" altLang="en-US" sz="1600">
                <a:latin typeface="Times New Roman"/>
                <a:cs typeface="Times New Roman"/>
              </a:rPr>
              <a:t>Чеховских Маргарита Фаритовна</a:t>
            </a:r>
            <a:endParaRPr lang="ru-RU" altLang="en-US" sz="1600">
              <a:latin typeface="Times New Roman"/>
              <a:cs typeface="Times New Roman"/>
            </a:endParaRPr>
          </a:p>
          <a:p>
            <a:pPr algn="r">
              <a:defRPr/>
            </a:pPr>
            <a:r>
              <a:rPr lang="ru-RU" altLang="en-US" sz="1600">
                <a:latin typeface="Times New Roman"/>
                <a:cs typeface="Times New Roman"/>
              </a:rPr>
              <a:t>Группа Ягодки</a:t>
            </a:r>
            <a:r>
              <a:rPr lang="en-US" altLang="ru-RU" sz="1600">
                <a:latin typeface="Times New Roman"/>
                <a:cs typeface="Times New Roman"/>
              </a:rPr>
              <a:t>.</a:t>
            </a:r>
            <a:endParaRPr lang="ru-RU" sz="1600">
              <a:latin typeface="Times New Roman"/>
              <a:cs typeface="Times New Roman"/>
            </a:endParaRPr>
          </a:p>
          <a:p>
            <a:pPr algn="ctr">
              <a:defRPr/>
            </a:pPr>
            <a:endParaRPr lang="ru-RU" sz="1600">
              <a:latin typeface="Times New Roman"/>
              <a:cs typeface="Times New Roman"/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59396" y="3185592"/>
            <a:ext cx="4104456" cy="36724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5" y="836712"/>
            <a:ext cx="9089008" cy="5112568"/>
          </a:xfrm>
        </p:spPr>
      </p:pic>
    </p:spTree>
    <p:extLst>
      <p:ext uri="{BB962C8B-B14F-4D97-AF65-F5344CB8AC3E}">
        <p14:creationId xmlns:p14="http://schemas.microsoft.com/office/powerpoint/2010/main" val="98441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496" y="0"/>
            <a:ext cx="9000999" cy="6813376"/>
          </a:xfrm>
        </p:spPr>
        <p:txBody>
          <a:bodyPr/>
          <a:lstStyle/>
          <a:p>
            <a:pPr marL="182880" indent="0" algn="ctr">
              <a:buNone/>
            </a:pP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/>
              <a:t/>
            </a:r>
            <a:br>
              <a:rPr lang="ru-RU" b="0" dirty="0"/>
            </a:br>
            <a:r>
              <a:rPr lang="ru-RU" b="0" dirty="0" smtClean="0">
                <a:latin typeface="Monotype Corsiva" panose="03010101010201010101" pitchFamily="66" charset="0"/>
              </a:rPr>
              <a:t/>
            </a:r>
            <a:br>
              <a:rPr lang="ru-RU" b="0" dirty="0" smtClean="0">
                <a:latin typeface="Monotype Corsiva" panose="03010101010201010101" pitchFamily="66" charset="0"/>
              </a:rPr>
            </a:br>
            <a:r>
              <a:rPr lang="ru-RU" sz="6000" b="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Зимующие птицы.</a:t>
            </a:r>
            <a:endParaRPr lang="ru-RU" sz="6000" b="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16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5004048" y="0"/>
            <a:ext cx="413995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Хоть поменьше воробья,</a:t>
            </a:r>
            <a:br>
              <a:rPr lang="ru-RU" sz="24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боюсь зимы и я,</a:t>
            </a:r>
            <a:br>
              <a:rPr lang="ru-RU" sz="24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известная вам птичка.</a:t>
            </a:r>
            <a:br>
              <a:rPr lang="ru-RU" sz="24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зовут </a:t>
            </a:r>
            <a:r>
              <a:rPr lang="ru-RU" sz="2400" b="1" dirty="0" smtClean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меня…</a:t>
            </a:r>
            <a:r>
              <a:rPr lang="ru-RU" sz="24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(синичка).</a:t>
            </a:r>
            <a:r>
              <a:rPr lang="ru-RU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41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82"/>
            <a:ext cx="9146301" cy="6859726"/>
          </a:xfrm>
        </p:spPr>
      </p:pic>
      <p:sp>
        <p:nvSpPr>
          <p:cNvPr id="5" name="TextBox 4"/>
          <p:cNvSpPr txBox="1"/>
          <p:nvPr/>
        </p:nvSpPr>
        <p:spPr>
          <a:xfrm>
            <a:off x="5724128" y="3068960"/>
            <a:ext cx="338437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Эти птички с хохолком</a:t>
            </a:r>
          </a:p>
          <a:p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красивые притом</a:t>
            </a:r>
            <a: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рябину прилетели.</a:t>
            </a:r>
          </a:p>
          <a:p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Птички эти- ….</a:t>
            </a:r>
          </a:p>
          <a:p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(Свиристели).</a:t>
            </a:r>
          </a:p>
        </p:txBody>
      </p:sp>
    </p:spTree>
    <p:extLst>
      <p:ext uri="{BB962C8B-B14F-4D97-AF65-F5344CB8AC3E}">
        <p14:creationId xmlns:p14="http://schemas.microsoft.com/office/powerpoint/2010/main" val="36225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323528" y="2636912"/>
            <a:ext cx="4572000" cy="147732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страшны ему метели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Гнезда вьёт зимой на ели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Крик его отрывист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прост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Кривоносый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красный….</a:t>
            </a:r>
          </a:p>
          <a:p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(Клёст).</a:t>
            </a:r>
          </a:p>
        </p:txBody>
      </p:sp>
    </p:spTree>
    <p:extLst>
      <p:ext uri="{BB962C8B-B14F-4D97-AF65-F5344CB8AC3E}">
        <p14:creationId xmlns:p14="http://schemas.microsoft.com/office/powerpoint/2010/main" val="235290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6187656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6189442" y="3140968"/>
            <a:ext cx="2987824" cy="20313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деревья с интересом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Изучает доктор леса.</a:t>
            </a:r>
          </a:p>
          <a:p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дерево ест жук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сразу</a:t>
            </a:r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«Тук!Тук!Тук!».</a:t>
            </a:r>
          </a:p>
          <a:p>
            <a:r>
              <a:rPr lang="ru-RU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(Дятел</a:t>
            </a:r>
            <a:r>
              <a:rPr lang="ru-RU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Прямоугольник 1"/>
          <p:cNvSpPr/>
          <p:nvPr/>
        </p:nvSpPr>
        <p:spPr>
          <a:xfrm>
            <a:off x="5724128" y="4725144"/>
            <a:ext cx="3563888" cy="20313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Прилетели на зимовку</a:t>
            </a:r>
          </a:p>
          <a:p>
            <a:pPr algn="ctr"/>
            <a:r>
              <a:rPr lang="ru-RU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Птицы</a:t>
            </a:r>
            <a:r>
              <a:rPr lang="en-US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r>
              <a:rPr lang="ru-RU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в морозы ловко</a:t>
            </a:r>
          </a:p>
          <a:p>
            <a:pPr algn="ctr"/>
            <a:r>
              <a:rPr lang="ru-RU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Скачут по деревьям</a:t>
            </a:r>
            <a:r>
              <a:rPr lang="en-US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r>
              <a:rPr lang="ru-RU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веткам</a:t>
            </a:r>
          </a:p>
          <a:p>
            <a:pPr algn="ctr"/>
            <a:r>
              <a:rPr lang="ru-RU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красно-огненных жилетках.</a:t>
            </a:r>
          </a:p>
          <a:p>
            <a:pPr algn="ctr"/>
            <a:r>
              <a:rPr lang="ru-RU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узнать нам их нельзя-</a:t>
            </a:r>
          </a:p>
          <a:p>
            <a:pPr algn="ctr"/>
            <a:r>
              <a:rPr lang="ru-RU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Любим птичку- …..</a:t>
            </a:r>
          </a:p>
          <a:p>
            <a:pPr algn="ctr"/>
            <a:r>
              <a:rPr lang="ru-RU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             (Снегиря).</a:t>
            </a:r>
          </a:p>
        </p:txBody>
      </p:sp>
    </p:spTree>
    <p:extLst>
      <p:ext uri="{BB962C8B-B14F-4D97-AF65-F5344CB8AC3E}">
        <p14:creationId xmlns:p14="http://schemas.microsoft.com/office/powerpoint/2010/main" val="18354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732240" cy="6858469"/>
          </a:xfrm>
        </p:spPr>
      </p:pic>
      <p:sp>
        <p:nvSpPr>
          <p:cNvPr id="2" name="Прямоугольник 1"/>
          <p:cNvSpPr/>
          <p:nvPr/>
        </p:nvSpPr>
        <p:spPr>
          <a:xfrm>
            <a:off x="6372200" y="2492896"/>
            <a:ext cx="3096344" cy="203132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Пестая птичка</a:t>
            </a:r>
            <a:r>
              <a:rPr lang="en-US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Сама невеличка</a:t>
            </a:r>
            <a:r>
              <a:rPr lang="en-US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ru-RU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голос хорош!</a:t>
            </a:r>
          </a:p>
          <a:p>
            <a:pPr algn="ctr"/>
            <a:r>
              <a:rPr lang="ru-RU" b="1" dirty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Песню на ветке завёл</a:t>
            </a:r>
          </a:p>
          <a:p>
            <a:pPr algn="ctr"/>
            <a:r>
              <a:rPr lang="ru-RU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Звонкоголосый…</a:t>
            </a:r>
          </a:p>
          <a:p>
            <a:pPr algn="ctr"/>
            <a:r>
              <a:rPr lang="ru-RU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(Щегол).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088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0"/>
            <a:ext cx="8352928" cy="6857999"/>
          </a:xfrm>
        </p:spPr>
        <p:txBody>
          <a:bodyPr>
            <a:normAutofit/>
          </a:bodyPr>
          <a:lstStyle/>
          <a:p>
            <a:pPr algn="ctr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Животные в лесу зимой.</a:t>
            </a:r>
          </a:p>
          <a:p>
            <a:pPr algn="ctr"/>
            <a:endParaRPr lang="ru-RU" sz="28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Снежное одеяло согревает не только растения</a:t>
            </a:r>
            <a:r>
              <a:rPr lang="en-US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но и животных. Берлоги медведей</a:t>
            </a:r>
            <a:r>
              <a:rPr lang="en-US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норы барсуков и ежей занесены снегом</a:t>
            </a:r>
            <a:r>
              <a:rPr lang="en-US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который сохраняет в них тепло. А еще зверей</a:t>
            </a:r>
            <a:r>
              <a:rPr lang="en-US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от зимней стужи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спасают пушистый мех и теплая шерсть. Главной заботой для зверей является питание.</a:t>
            </a:r>
            <a:endParaRPr lang="ru-RU" sz="28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37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-4687"/>
            <a:ext cx="8370470" cy="4945855"/>
          </a:xfrm>
        </p:spPr>
      </p:pic>
      <p:sp>
        <p:nvSpPr>
          <p:cNvPr id="2" name="TextBox 1"/>
          <p:cNvSpPr txBox="1"/>
          <p:nvPr/>
        </p:nvSpPr>
        <p:spPr>
          <a:xfrm>
            <a:off x="251520" y="5229200"/>
            <a:ext cx="3923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Медведь зимой впадает в зимнюю спячку</a:t>
            </a:r>
            <a:r>
              <a:rPr lang="en-US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ему хватает жира</a:t>
            </a:r>
            <a:r>
              <a:rPr lang="en-US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запасенного за лето</a:t>
            </a:r>
            <a:r>
              <a:rPr lang="en-US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сю зиму. В конце зимы у медведицы появляются маленькие медвежата.</a:t>
            </a:r>
            <a:endParaRPr lang="ru-RU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5229200"/>
            <a:ext cx="3851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Бурый он и косолапый</a:t>
            </a:r>
            <a:r>
              <a:rPr lang="en-US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endParaRPr lang="ru-RU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Ловит рыбу мощной лапой.</a:t>
            </a:r>
          </a:p>
          <a:p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А еще он любит мед</a:t>
            </a:r>
            <a:r>
              <a:rPr lang="en-US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endParaRPr lang="ru-RU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Кто сластёну</a:t>
            </a:r>
            <a:r>
              <a:rPr lang="ru-RU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назовет? </a:t>
            </a:r>
          </a:p>
          <a:p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   (Медведь).</a:t>
            </a:r>
            <a:endParaRPr lang="ru-RU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8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784976" cy="6696744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Зима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 </a:t>
            </a: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— волшебное время года. Зимой 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природа спит, </a:t>
            </a: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укутанная  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белым одеялом из </a:t>
            </a: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снега.</a:t>
            </a:r>
          </a:p>
          <a:p>
            <a:pPr marL="45720" indent="0" algn="ctr">
              <a:buNone/>
            </a:pP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 наступлением зимы, все становится как будто заколдованным. Леса покрыты серебром. Поля и дома одели белые шубы, которые на солнце переливаются так, что ослепляют глаза. А как прекрасны ели, сосны, которые наклонили свои могучие лапы под тяжестью снега, или покрытые инеем деревья, которые сверкают на солнце серебром.</a:t>
            </a:r>
          </a:p>
          <a:p>
            <a:pPr marL="45720" indent="0" algn="ctr">
              <a:buNone/>
            </a:pP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Зимой бывает самая разная погода солнечная</a:t>
            </a:r>
            <a:r>
              <a:rPr lang="en-US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ясная</a:t>
            </a:r>
            <a:r>
              <a:rPr lang="en-US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endParaRPr lang="ru-RU" sz="28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морозная</a:t>
            </a:r>
            <a:r>
              <a:rPr lang="ru-RU" sz="28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и пасмурная. А когда дует сильный ветер</a:t>
            </a:r>
            <a:r>
              <a:rPr lang="en-US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он поднимает снег с земли и ничего вокруг не видно-это называется метель</a:t>
            </a:r>
            <a:r>
              <a:rPr lang="en-US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вьюга</a:t>
            </a:r>
            <a:r>
              <a:rPr lang="en-US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пурга. Одна из главных примет зимы- с неба падает снег. Полюбуйтесь на снежинки</a:t>
            </a:r>
            <a:r>
              <a:rPr lang="en-US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они блестят на солнце как алмазы и переливаются всеми цветами радуги.</a:t>
            </a:r>
            <a:endParaRPr lang="ru-RU" sz="28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7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tretch>
            <a:fillRect/>
          </a:stretch>
        </p:blipFill>
        <p:spPr>
          <a:xfrm>
            <a:off x="1259632" y="27"/>
            <a:ext cx="7140624" cy="4725117"/>
          </a:xfrm>
        </p:spPr>
      </p:pic>
      <p:sp>
        <p:nvSpPr>
          <p:cNvPr id="4" name="TextBox 3"/>
          <p:cNvSpPr txBox="1"/>
          <p:nvPr/>
        </p:nvSpPr>
        <p:spPr>
          <a:xfrm>
            <a:off x="467544" y="4977172"/>
            <a:ext cx="4584340" cy="1631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>
                <a:latin typeface="Monotype Corsiva"/>
                <a:cs typeface="Times New Roman"/>
              </a:rPr>
              <a:t>Трудно приходится в морозные дни зайцу</a:t>
            </a:r>
            <a:r>
              <a:rPr lang="en-US" sz="2000">
                <a:latin typeface="Monotype Corsiva"/>
                <a:cs typeface="Times New Roman"/>
              </a:rPr>
              <a:t>,</a:t>
            </a:r>
            <a:r>
              <a:rPr lang="ru-RU" sz="2000">
                <a:latin typeface="Monotype Corsiva"/>
                <a:cs typeface="Times New Roman"/>
              </a:rPr>
              <a:t>ведь у него много врагов – лисы</a:t>
            </a:r>
            <a:r>
              <a:rPr lang="en-US" sz="2000">
                <a:latin typeface="Monotype Corsiva"/>
                <a:cs typeface="Times New Roman"/>
              </a:rPr>
              <a:t>,</a:t>
            </a:r>
            <a:r>
              <a:rPr lang="ru-RU" sz="2000">
                <a:latin typeface="Monotype Corsiva"/>
                <a:cs typeface="Times New Roman"/>
              </a:rPr>
              <a:t>волки и хищные птицы. Питается заяц зимой</a:t>
            </a:r>
            <a:r>
              <a:rPr lang="en-US" sz="2000">
                <a:latin typeface="Monotype Corsiva"/>
                <a:cs typeface="Times New Roman"/>
              </a:rPr>
              <a:t>,</a:t>
            </a:r>
            <a:r>
              <a:rPr lang="ru-RU" sz="2000">
                <a:latin typeface="Monotype Corsiva"/>
                <a:cs typeface="Times New Roman"/>
              </a:rPr>
              <a:t>корой и мелкими ветками.</a:t>
            </a:r>
            <a:endParaRPr lang="ru-RU" sz="2000">
              <a:latin typeface="Monotype Corsiva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4941168"/>
            <a:ext cx="3288196" cy="1944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>
                <a:latin typeface="Monotype Corsiva"/>
                <a:cs typeface="Times New Roman"/>
              </a:rPr>
              <a:t>Комочек пуха</a:t>
            </a:r>
            <a:r>
              <a:rPr lang="en-US" sz="2000">
                <a:latin typeface="Monotype Corsiva"/>
                <a:cs typeface="Times New Roman"/>
              </a:rPr>
              <a:t>,</a:t>
            </a:r>
            <a:r>
              <a:rPr lang="ru-RU" sz="2000">
                <a:latin typeface="Monotype Corsiva"/>
                <a:cs typeface="Times New Roman"/>
              </a:rPr>
              <a:t>длинное ухо</a:t>
            </a:r>
            <a:r>
              <a:rPr lang="en-US" sz="2000">
                <a:latin typeface="Monotype Corsiva"/>
                <a:cs typeface="Times New Roman"/>
              </a:rPr>
              <a:t>,</a:t>
            </a:r>
            <a:endParaRPr lang="en-US" sz="2000">
              <a:latin typeface="Monotype Corsiva"/>
              <a:cs typeface="Times New Roman"/>
            </a:endParaRPr>
          </a:p>
          <a:p>
            <a:pPr lvl="0">
              <a:defRPr/>
            </a:pPr>
            <a:r>
              <a:rPr lang="ru-RU" sz="2000">
                <a:latin typeface="Monotype Corsiva"/>
                <a:cs typeface="Times New Roman"/>
              </a:rPr>
              <a:t>Прыгает ловко</a:t>
            </a:r>
            <a:r>
              <a:rPr lang="en-US" sz="2000">
                <a:latin typeface="Monotype Corsiva"/>
                <a:cs typeface="Times New Roman"/>
              </a:rPr>
              <a:t>,</a:t>
            </a:r>
            <a:r>
              <a:rPr lang="ru-RU" sz="2000">
                <a:latin typeface="Monotype Corsiva"/>
                <a:cs typeface="Times New Roman"/>
              </a:rPr>
              <a:t>любит морковку.</a:t>
            </a:r>
            <a:endParaRPr lang="ru-RU" sz="2000">
              <a:latin typeface="Monotype Corsiva"/>
              <a:cs typeface="Times New Roman"/>
            </a:endParaRPr>
          </a:p>
          <a:p>
            <a:pPr lvl="0">
              <a:defRPr/>
            </a:pPr>
            <a:r>
              <a:rPr lang="ru-RU" sz="2000">
                <a:latin typeface="Monotype Corsiva"/>
                <a:cs typeface="Times New Roman"/>
              </a:rPr>
              <a:t>                              (Заяц).</a:t>
            </a:r>
            <a:endParaRPr lang="ru-RU" sz="2000">
              <a:latin typeface="Monotype Corsiva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tretch>
            <a:fillRect/>
          </a:stretch>
        </p:blipFill>
        <p:spPr>
          <a:xfrm>
            <a:off x="1187624" y="0"/>
            <a:ext cx="6852592" cy="4653136"/>
          </a:xfrm>
        </p:spPr>
      </p:pic>
      <p:sp>
        <p:nvSpPr>
          <p:cNvPr id="2" name="TextBox 1"/>
          <p:cNvSpPr txBox="1"/>
          <p:nvPr/>
        </p:nvSpPr>
        <p:spPr>
          <a:xfrm>
            <a:off x="179512" y="4905164"/>
            <a:ext cx="4476328" cy="1735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latin typeface="Monotype Corsiva"/>
                <a:cs typeface="Times New Roman"/>
              </a:rPr>
              <a:t>Зимой белка целый день проводит в поисках пищи. Шишки любимый зимний корм белки. Помогает белочке пережить суровое время запасы</a:t>
            </a:r>
            <a:r>
              <a:rPr lang="en-US">
                <a:latin typeface="Monotype Corsiva"/>
                <a:cs typeface="Times New Roman"/>
              </a:rPr>
              <a:t>,</a:t>
            </a:r>
            <a:r>
              <a:rPr lang="ru-RU">
                <a:latin typeface="Monotype Corsiva"/>
                <a:cs typeface="Times New Roman"/>
              </a:rPr>
              <a:t>сделанные осенью</a:t>
            </a:r>
            <a:r>
              <a:rPr lang="en-US">
                <a:latin typeface="Monotype Corsiva"/>
                <a:cs typeface="Times New Roman"/>
              </a:rPr>
              <a:t> (</a:t>
            </a:r>
            <a:r>
              <a:rPr lang="ru-RU">
                <a:latin typeface="Monotype Corsiva"/>
                <a:cs typeface="Times New Roman"/>
              </a:rPr>
              <a:t>жёлуди</a:t>
            </a:r>
            <a:r>
              <a:rPr lang="en-US">
                <a:latin typeface="Monotype Corsiva"/>
                <a:cs typeface="Times New Roman"/>
              </a:rPr>
              <a:t>,</a:t>
            </a:r>
            <a:r>
              <a:rPr lang="ru-RU">
                <a:latin typeface="Monotype Corsiva"/>
                <a:cs typeface="Times New Roman"/>
              </a:rPr>
              <a:t>орешки</a:t>
            </a:r>
            <a:r>
              <a:rPr lang="en-US">
                <a:latin typeface="Monotype Corsiva"/>
                <a:cs typeface="Times New Roman"/>
              </a:rPr>
              <a:t>,</a:t>
            </a:r>
            <a:r>
              <a:rPr lang="ru-RU">
                <a:latin typeface="Monotype Corsiva"/>
                <a:cs typeface="Times New Roman"/>
              </a:rPr>
              <a:t>грибы).</a:t>
            </a:r>
            <a:endParaRPr lang="ru-RU">
              <a:latin typeface="Monotype Corsiva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5301208"/>
            <a:ext cx="3347864" cy="1459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latin typeface="Monotype Corsiva"/>
                <a:cs typeface="Times New Roman"/>
              </a:rPr>
              <a:t>Рыжий маленький зверек</a:t>
            </a:r>
            <a:r>
              <a:rPr lang="en-US">
                <a:latin typeface="Monotype Corsiva"/>
                <a:cs typeface="Times New Roman"/>
              </a:rPr>
              <a:t>,</a:t>
            </a:r>
            <a:endParaRPr lang="en-US">
              <a:latin typeface="Monotype Corsiva"/>
              <a:cs typeface="Times New Roman"/>
            </a:endParaRPr>
          </a:p>
          <a:p>
            <a:pPr algn="ctr">
              <a:defRPr/>
            </a:pPr>
            <a:r>
              <a:rPr lang="ru-RU">
                <a:latin typeface="Monotype Corsiva"/>
                <a:cs typeface="Times New Roman"/>
              </a:rPr>
              <a:t>По деревьям</a:t>
            </a:r>
            <a:r>
              <a:rPr lang="en-US">
                <a:latin typeface="Monotype Corsiva"/>
                <a:cs typeface="Times New Roman"/>
              </a:rPr>
              <a:t>,</a:t>
            </a:r>
            <a:r>
              <a:rPr lang="ru-RU">
                <a:latin typeface="Monotype Corsiva"/>
                <a:cs typeface="Times New Roman"/>
              </a:rPr>
              <a:t>прыг да скок</a:t>
            </a:r>
            <a:r>
              <a:rPr lang="en-US">
                <a:latin typeface="Monotype Corsiva"/>
                <a:cs typeface="Times New Roman"/>
              </a:rPr>
              <a:t>,</a:t>
            </a:r>
            <a:endParaRPr lang="en-US">
              <a:latin typeface="Monotype Corsiva"/>
              <a:cs typeface="Times New Roman"/>
            </a:endParaRPr>
          </a:p>
          <a:p>
            <a:pPr algn="ctr">
              <a:defRPr/>
            </a:pPr>
            <a:r>
              <a:rPr lang="ru-RU">
                <a:latin typeface="Monotype Corsiva"/>
                <a:cs typeface="Times New Roman"/>
              </a:rPr>
              <a:t>Он живет не на земле</a:t>
            </a:r>
            <a:r>
              <a:rPr lang="en-US">
                <a:latin typeface="Monotype Corsiva"/>
                <a:cs typeface="Times New Roman"/>
              </a:rPr>
              <a:t>,</a:t>
            </a:r>
            <a:endParaRPr lang="en-US">
              <a:latin typeface="Monotype Corsiva"/>
              <a:cs typeface="Times New Roman"/>
            </a:endParaRPr>
          </a:p>
          <a:p>
            <a:pPr algn="ctr">
              <a:defRPr/>
            </a:pPr>
            <a:r>
              <a:rPr lang="ru-RU">
                <a:latin typeface="Monotype Corsiva"/>
                <a:cs typeface="Times New Roman"/>
              </a:rPr>
              <a:t>А на дереве в дупле.</a:t>
            </a:r>
            <a:endParaRPr lang="ru-RU">
              <a:latin typeface="Monotype Corsiva"/>
              <a:cs typeface="Times New Roman"/>
            </a:endParaRPr>
          </a:p>
          <a:p>
            <a:pPr algn="ctr">
              <a:defRPr/>
            </a:pPr>
            <a:r>
              <a:rPr lang="ru-RU">
                <a:latin typeface="Monotype Corsiva"/>
                <a:cs typeface="Times New Roman"/>
              </a:rPr>
              <a:t>                              (Белка).</a:t>
            </a:r>
            <a:endParaRPr lang="ru-RU">
              <a:latin typeface="Monotype Corsiva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tretch>
            <a:fillRect/>
          </a:stretch>
        </p:blipFill>
        <p:spPr>
          <a:xfrm>
            <a:off x="539552" y="1"/>
            <a:ext cx="8148736" cy="4869159"/>
          </a:xfrm>
        </p:spPr>
      </p:pic>
      <p:sp>
        <p:nvSpPr>
          <p:cNvPr id="3" name="TextBox 2"/>
          <p:cNvSpPr txBox="1"/>
          <p:nvPr/>
        </p:nvSpPr>
        <p:spPr>
          <a:xfrm>
            <a:off x="539552" y="5445527"/>
            <a:ext cx="4464496" cy="1458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>
                <a:latin typeface="Monotype Corsiva"/>
                <a:cs typeface="Times New Roman"/>
              </a:rPr>
              <a:t>Зима-самое тяжелое время для лисицы</a:t>
            </a:r>
            <a:r>
              <a:rPr lang="en-US">
                <a:latin typeface="Monotype Corsiva"/>
                <a:cs typeface="Times New Roman"/>
              </a:rPr>
              <a:t>,</a:t>
            </a:r>
            <a:r>
              <a:rPr lang="ru-RU">
                <a:latin typeface="Monotype Corsiva"/>
                <a:cs typeface="Times New Roman"/>
              </a:rPr>
              <a:t>добывать пищу очень трудно. Питается лиса мелкими зверюшками</a:t>
            </a:r>
            <a:r>
              <a:rPr lang="en-US">
                <a:latin typeface="Monotype Corsiva"/>
                <a:cs typeface="Times New Roman"/>
              </a:rPr>
              <a:t>,</a:t>
            </a:r>
            <a:r>
              <a:rPr lang="ru-RU">
                <a:latin typeface="Monotype Corsiva"/>
                <a:cs typeface="Times New Roman"/>
              </a:rPr>
              <a:t> птицами. Согревает лису густая</a:t>
            </a:r>
            <a:r>
              <a:rPr lang="en-US">
                <a:latin typeface="Monotype Corsiva"/>
                <a:cs typeface="Times New Roman"/>
              </a:rPr>
              <a:t>,</a:t>
            </a:r>
            <a:r>
              <a:rPr lang="ru-RU">
                <a:latin typeface="Monotype Corsiva"/>
                <a:cs typeface="Times New Roman"/>
              </a:rPr>
              <a:t>пушистая шубка.</a:t>
            </a:r>
            <a:endParaRPr lang="ru-RU">
              <a:latin typeface="Monotype Corsiva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5013176"/>
            <a:ext cx="2928156" cy="14619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>
                <a:latin typeface="Monotype Corsiva"/>
                <a:cs typeface="Times New Roman"/>
              </a:rPr>
              <a:t>Хвост пушистый бережет</a:t>
            </a:r>
            <a:r>
              <a:rPr lang="en-US">
                <a:latin typeface="Monotype Corsiva"/>
                <a:cs typeface="Times New Roman"/>
              </a:rPr>
              <a:t>,</a:t>
            </a:r>
            <a:endParaRPr lang="en-US">
              <a:latin typeface="Monotype Corsiva"/>
              <a:cs typeface="Times New Roman"/>
            </a:endParaRPr>
          </a:p>
          <a:p>
            <a:pPr lvl="0">
              <a:defRPr/>
            </a:pPr>
            <a:r>
              <a:rPr lang="ru-RU">
                <a:latin typeface="Monotype Corsiva"/>
                <a:cs typeface="Times New Roman"/>
              </a:rPr>
              <a:t>И зверюшек стережёт</a:t>
            </a:r>
            <a:endParaRPr lang="ru-RU">
              <a:latin typeface="Monotype Corsiva"/>
              <a:cs typeface="Times New Roman"/>
            </a:endParaRPr>
          </a:p>
          <a:p>
            <a:pPr lvl="0">
              <a:defRPr/>
            </a:pPr>
            <a:r>
              <a:rPr lang="ru-RU">
                <a:latin typeface="Monotype Corsiva"/>
                <a:cs typeface="Times New Roman"/>
              </a:rPr>
              <a:t>Знают</a:t>
            </a:r>
            <a:r>
              <a:rPr lang="en-US">
                <a:latin typeface="Monotype Corsiva"/>
                <a:cs typeface="Times New Roman"/>
              </a:rPr>
              <a:t>,</a:t>
            </a:r>
            <a:r>
              <a:rPr lang="ru-RU">
                <a:latin typeface="Monotype Corsiva"/>
                <a:cs typeface="Times New Roman"/>
              </a:rPr>
              <a:t> рыжую в лесу-</a:t>
            </a:r>
            <a:endParaRPr lang="ru-RU">
              <a:latin typeface="Monotype Corsiva"/>
              <a:cs typeface="Times New Roman"/>
            </a:endParaRPr>
          </a:p>
          <a:p>
            <a:pPr lvl="0">
              <a:defRPr/>
            </a:pPr>
            <a:r>
              <a:rPr lang="ru-RU">
                <a:latin typeface="Monotype Corsiva"/>
                <a:cs typeface="Times New Roman"/>
              </a:rPr>
              <a:t>Очень хитрую ….</a:t>
            </a:r>
            <a:endParaRPr lang="ru-RU">
              <a:latin typeface="Monotype Corsiva"/>
              <a:cs typeface="Times New Roman"/>
            </a:endParaRPr>
          </a:p>
          <a:p>
            <a:pPr lvl="0">
              <a:defRPr/>
            </a:pPr>
            <a:r>
              <a:rPr lang="ru-RU">
                <a:latin typeface="Monotype Corsiva"/>
                <a:cs typeface="Times New Roman"/>
              </a:rPr>
              <a:t>                        </a:t>
            </a:r>
            <a:r>
              <a:rPr lang="en-US">
                <a:latin typeface="Monotype Corsiva"/>
                <a:cs typeface="Times New Roman"/>
              </a:rPr>
              <a:t>	</a:t>
            </a:r>
            <a:r>
              <a:rPr lang="ru-RU">
                <a:latin typeface="Monotype Corsiva"/>
                <a:cs typeface="Times New Roman"/>
              </a:rPr>
              <a:t>  (Лису).</a:t>
            </a:r>
            <a:endParaRPr lang="ru-RU">
              <a:latin typeface="Monotype Corsiva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776864" cy="6858000"/>
          </a:xfrm>
        </p:spPr>
        <p:txBody>
          <a:bodyPr/>
          <a:lstStyle/>
          <a:p>
            <a:pPr algn="ctr"/>
            <a:r>
              <a:rPr lang="ru-RU" sz="4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Зимние забавы.</a:t>
            </a:r>
          </a:p>
          <a:p>
            <a:pPr algn="ctr"/>
            <a:r>
              <a:rPr lang="ru-RU" sz="3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Морозна и сурова зима</a:t>
            </a: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 а </a:t>
            </a:r>
            <a:r>
              <a:rPr lang="ru-RU" sz="3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все же много забав</a:t>
            </a: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 придумывает </a:t>
            </a:r>
            <a:r>
              <a:rPr lang="ru-RU" sz="3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детям.Во дворе на катке</a:t>
            </a: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 можно </a:t>
            </a:r>
            <a:r>
              <a:rPr lang="ru-RU" sz="3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кататься на коньках. Можно построить горку из снега и кататься на санках и ледянках. Когда светит солнышко</a:t>
            </a: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 приятно </a:t>
            </a:r>
            <a:r>
              <a:rPr lang="ru-RU" sz="3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отправиться в парк или лесок и встать на лыжи. Когда на улице тепло и снег липкий</a:t>
            </a: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 хорошо </a:t>
            </a:r>
            <a:r>
              <a:rPr lang="ru-RU" sz="3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лепится</a:t>
            </a: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 можно </a:t>
            </a:r>
            <a:r>
              <a:rPr lang="ru-RU" sz="3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слепить снеговика</a:t>
            </a:r>
            <a:r>
              <a:rPr lang="ru-RU" sz="32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 а </a:t>
            </a:r>
            <a:r>
              <a:rPr lang="ru-RU" sz="32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можно слепить снежную крепость. Много забав зимой.</a:t>
            </a:r>
            <a:endParaRPr lang="ru-RU" sz="32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1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692696"/>
            <a:ext cx="8725432" cy="5544616"/>
          </a:xfrm>
        </p:spPr>
      </p:pic>
    </p:spTree>
    <p:extLst>
      <p:ext uri="{BB962C8B-B14F-4D97-AF65-F5344CB8AC3E}">
        <p14:creationId xmlns:p14="http://schemas.microsoft.com/office/powerpoint/2010/main" val="336084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0"/>
            <a:ext cx="4680520" cy="6840247"/>
          </a:xfrm>
        </p:spPr>
      </p:pic>
    </p:spTree>
    <p:extLst>
      <p:ext uri="{BB962C8B-B14F-4D97-AF65-F5344CB8AC3E}">
        <p14:creationId xmlns:p14="http://schemas.microsoft.com/office/powerpoint/2010/main" val="259129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620688"/>
            <a:ext cx="7484047" cy="5688632"/>
          </a:xfrm>
        </p:spPr>
      </p:pic>
    </p:spTree>
    <p:extLst>
      <p:ext uri="{BB962C8B-B14F-4D97-AF65-F5344CB8AC3E}">
        <p14:creationId xmlns:p14="http://schemas.microsoft.com/office/powerpoint/2010/main" val="175676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0"/>
            <a:ext cx="4720353" cy="6858000"/>
          </a:xfrm>
        </p:spPr>
      </p:pic>
    </p:spTree>
    <p:extLst>
      <p:ext uri="{BB962C8B-B14F-4D97-AF65-F5344CB8AC3E}">
        <p14:creationId xmlns:p14="http://schemas.microsoft.com/office/powerpoint/2010/main" val="232474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44624"/>
            <a:ext cx="6525139" cy="4104456"/>
          </a:xfrm>
        </p:spPr>
      </p:pic>
      <p:sp>
        <p:nvSpPr>
          <p:cNvPr id="7" name="TextBox 6"/>
          <p:cNvSpPr txBox="1"/>
          <p:nvPr/>
        </p:nvSpPr>
        <p:spPr>
          <a:xfrm>
            <a:off x="5076056" y="4293096"/>
            <a:ext cx="33123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За окном белым-бело </a:t>
            </a:r>
          </a:p>
          <a:p>
            <a:pPr algn="ctr"/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Все тропинки замело.</a:t>
            </a:r>
          </a:p>
          <a:p>
            <a:pPr algn="ctr"/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Дед Мороз в санях спешит</a:t>
            </a:r>
            <a:r>
              <a:rPr lang="en-US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endParaRPr lang="ru-RU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Иней в бороде блестит.</a:t>
            </a:r>
          </a:p>
          <a:p>
            <a:pPr algn="ctr"/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Огоньки кругом горят</a:t>
            </a:r>
            <a:r>
              <a:rPr lang="en-US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endParaRPr lang="ru-RU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Ждут подарки всех ребят.</a:t>
            </a:r>
          </a:p>
          <a:p>
            <a:pPr algn="ctr"/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Скоро сказка в дом придет</a:t>
            </a:r>
          </a:p>
          <a:p>
            <a:pPr algn="ctr"/>
            <a:r>
              <a:rPr lang="ru-RU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Наступает Новый Год!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4385511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Новый год</a:t>
            </a:r>
            <a:r>
              <a:rPr lang="en-US" sz="20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-</a:t>
            </a:r>
            <a:r>
              <a:rPr lang="en-US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это любимый праздник всех людей. Это Дед Мороз и Снегурочка и подарки под елкой и волшебные представления!</a:t>
            </a:r>
            <a:endParaRPr lang="ru-RU" sz="2000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2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109006"/>
            <a:ext cx="8928991" cy="6696743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ru-RU" dirty="0" smtClean="0"/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Если лес укрыт снегами,</a:t>
            </a:r>
            <a:r>
              <a:rPr lang="en-US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	</a:t>
            </a: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Елка в праздник Новый год</a:t>
            </a:r>
            <a:b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Если пахнет пирогами,</a:t>
            </a:r>
            <a:r>
              <a:rPr lang="en-US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		</a:t>
            </a: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Взрослых и детей зовет</a:t>
            </a:r>
            <a:r>
              <a:rPr lang="en-US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Если елка в дом идет,</a:t>
            </a:r>
            <a:r>
              <a:rPr lang="en-US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		</a:t>
            </a: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Приглашает весь народ</a:t>
            </a:r>
            <a:b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Что за праздник? ... </a:t>
            </a:r>
            <a:r>
              <a:rPr lang="en-US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		</a:t>
            </a: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 новогодний….</a:t>
            </a:r>
            <a:b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en-US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en-US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(Новый Год)</a:t>
            </a:r>
            <a:r>
              <a:rPr lang="en-US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			</a:t>
            </a:r>
            <a:r>
              <a:rPr 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(Хоровод)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ped-kopilka.ru/images/photos/medium/article14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9" y="332656"/>
            <a:ext cx="2857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80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tretch>
            <a:fillRect/>
          </a:stretch>
        </p:blipFill>
        <p:spPr>
          <a:xfrm>
            <a:off x="107504" y="450852"/>
            <a:ext cx="8881169" cy="509580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algn="ctr">
              <a:defRPr/>
            </a:pPr>
            <a:r>
              <a:rPr lang="ru-RU" altLang="en-US"/>
              <a:t>Спасибо за внимание</a:t>
            </a:r>
            <a:r>
              <a:rPr lang="en-US" altLang="ru-RU"/>
              <a:t>!</a:t>
            </a:r>
            <a:endParaRPr lang="en-US" altLang="ru-RU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55440" y="260648"/>
            <a:ext cx="7128792" cy="4140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tretch>
            <a:fillRect/>
          </a:stretch>
        </p:blipFill>
        <p:spPr>
          <a:xfrm>
            <a:off x="126450" y="13506"/>
            <a:ext cx="8807133" cy="511256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tretch>
            <a:fillRect/>
          </a:stretch>
        </p:blipFill>
        <p:spPr>
          <a:xfrm>
            <a:off x="467544" y="188056"/>
            <a:ext cx="8280919" cy="504114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548680"/>
            <a:ext cx="8923971" cy="5577482"/>
          </a:xfrm>
        </p:spPr>
      </p:pic>
    </p:spTree>
    <p:extLst>
      <p:ext uri="{BB962C8B-B14F-4D97-AF65-F5344CB8AC3E}">
        <p14:creationId xmlns:p14="http://schemas.microsoft.com/office/powerpoint/2010/main" val="17749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1" cy="6624736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b="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Загадки о зиме.</a:t>
            </a:r>
            <a:r>
              <a:rPr lang="en-US" sz="6000" b="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en-US" sz="6000" b="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en-US" sz="2000" b="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en-US" sz="2000" b="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i="1" dirty="0" smtClean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Наши </a:t>
            </a:r>
            <a:r>
              <a:rPr lang="ru-RU" sz="2000" b="0" i="1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окна — как картинки.           Свяжет бабушка их внучке</a:t>
            </a:r>
            <a:r>
              <a:rPr lang="en-US" sz="2000" b="0" i="1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i="1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Кто художник-невидимка?             Чтоб зимой не мерзли ручки</a:t>
            </a:r>
            <a:r>
              <a:rPr lang="en-US" sz="2000" b="0" i="1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i="1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На стекле букеты роз                      Сохранят тепло сестрички-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i="1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Нам нарисовал…                               Шерстяные….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Мороз</a:t>
            </a: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)                                         (</a:t>
            </a:r>
            <a:r>
              <a:rPr lang="ru-RU" sz="200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Рукавички</a:t>
            </a: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)</a:t>
            </a:r>
            <a:b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i="1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Белый пух лег на дороги,                     Он пришел нежданно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i="1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На ступеньки и пороги.                       Удивил нас всех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i="1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Знает каждый человек —                   Для ребят желанный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i="1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Этот пух зовется…                            Белый-белый….</a:t>
            </a: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</a:t>
            </a: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Снег</a:t>
            </a: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)                                                 (</a:t>
            </a:r>
            <a:r>
              <a:rPr lang="ru-RU" sz="200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Снег)</a:t>
            </a: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Кто раскрасил щеки детям?                 Звездочка</a:t>
            </a:r>
            <a:r>
              <a:rPr lang="en-US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кружась</a:t>
            </a:r>
            <a:r>
              <a:rPr lang="en-US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сверкает</a:t>
            </a:r>
            <a:r>
              <a:rPr lang="en-US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В красный цвет зимой</a:t>
            </a:r>
            <a:r>
              <a:rPr lang="en-US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не летом?        А в ладошке</a:t>
            </a:r>
            <a:r>
              <a:rPr lang="en-US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быстро тает.</a:t>
            </a:r>
            <a:b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А кто щиплет их за нос?                      Стала капелькой в руке</a:t>
            </a:r>
            <a:r>
              <a:rPr lang="en-US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/>
            </a:r>
            <a:b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Угадали?                                                Как слезинка на щеке.</a:t>
            </a:r>
            <a:b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r>
              <a:rPr lang="ru-RU" sz="2000" b="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2000" dirty="0">
                <a:effectLst/>
                <a:latin typeface="Monotype Corsiva" panose="03010101010201010101" pitchFamily="66" charset="0"/>
                <a:cs typeface="Times New Roman" panose="02020603050405020304" pitchFamily="18" charset="0"/>
              </a:rPr>
              <a:t>(Дед Мороз).                               (Снежинка).</a:t>
            </a:r>
            <a:r>
              <a:rPr lang="ru-RU" sz="2000" b="0" dirty="0">
                <a:effectLst/>
                <a:latin typeface="Monotype Corsiva" panose="03010101010201010101" pitchFamily="66" charset="0"/>
              </a:rPr>
              <a:t/>
            </a:r>
            <a:br>
              <a:rPr lang="ru-RU" sz="2000" b="0" dirty="0">
                <a:effectLst/>
                <a:latin typeface="Monotype Corsiva" panose="03010101010201010101" pitchFamily="66" charset="0"/>
              </a:rPr>
            </a:br>
            <a: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9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48680"/>
            <a:ext cx="8536282" cy="5688632"/>
          </a:xfrm>
        </p:spPr>
      </p:pic>
    </p:spTree>
    <p:extLst>
      <p:ext uri="{BB962C8B-B14F-4D97-AF65-F5344CB8AC3E}">
        <p14:creationId xmlns:p14="http://schemas.microsoft.com/office/powerpoint/2010/main" val="42180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222548"/>
            <a:ext cx="8568952" cy="670093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Загадки про снежинки.</a:t>
            </a:r>
          </a:p>
          <a:p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Мухи белые хотят </a:t>
            </a: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</a:t>
            </a:r>
            <a:endParaRPr lang="en-US" sz="24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Замести тропинки,</a:t>
            </a:r>
            <a:endParaRPr lang="en-US" sz="24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Эти 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мухи не </a:t>
            </a: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жужжат,</a:t>
            </a:r>
          </a:p>
          <a:p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Ведь 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они</a:t>
            </a: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?</a:t>
            </a:r>
            <a:r>
              <a:rPr lang="ru-RU" sz="2400" dirty="0"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…</a:t>
            </a:r>
          </a:p>
          <a:p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(снежинки)</a:t>
            </a:r>
          </a:p>
          <a:p>
            <a:endParaRPr lang="ru-RU" sz="24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			</a:t>
            </a:r>
          </a:p>
          <a:p>
            <a:r>
              <a:rPr lang="ru-RU" sz="2400" b="1" dirty="0"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			</a:t>
            </a: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Кто рисует на земле</a:t>
            </a:r>
          </a:p>
          <a:p>
            <a:r>
              <a:rPr lang="en-US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				</a:t>
            </a: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Зимние картинки?</a:t>
            </a:r>
          </a:p>
          <a:p>
            <a:r>
              <a:rPr lang="en-US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				</a:t>
            </a: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С неба падают</a:t>
            </a:r>
            <a:r>
              <a:rPr lang="en-US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кружась</a:t>
            </a:r>
            <a:r>
              <a:rPr lang="en-US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,</a:t>
            </a:r>
            <a:endParaRPr lang="ru-RU" sz="2400" dirty="0" smtClean="0"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					</a:t>
            </a:r>
            <a:r>
              <a:rPr lang="ru-RU" sz="2400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Белые….      </a:t>
            </a:r>
            <a:r>
              <a:rPr lang="ru-RU" sz="24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(снежинки).</a:t>
            </a:r>
            <a:endParaRPr lang="ru-RU" sz="2400" b="1" dirty="0"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Картинки по запросу Снежинка в природе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573016"/>
            <a:ext cx="3456383" cy="299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Картинки по запросу Снежинка в природ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3384376" cy="292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93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Microsoft JhengHei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Microsoft JhengHei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634</ep:Words>
  <ep:PresentationFormat>Экран (4:3)</ep:PresentationFormat>
  <ep:Paragraphs>133</ep:Paragraphs>
  <ep:Slides>30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30</vt:i4>
      </vt:variant>
    </vt:vector>
  </ep:HeadingPairs>
  <ep:TitlesOfParts>
    <vt:vector size="31" baseType="lpstr">
      <vt:lpstr>Воздушный поток</vt:lpstr>
      <vt:lpstr>Слайд 1</vt:lpstr>
      <vt:lpstr>Презентация PowerPoint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Спасибо за внимание!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2017-12-04T13:51:09.000</dcterms:created>
  <dc:creator>Lowlight</dc:creator>
  <cp:lastModifiedBy>1</cp:lastModifiedBy>
  <dcterms:modified xsi:type="dcterms:W3CDTF">2023-11-27T10:18:14.749</dcterms:modified>
  <cp:revision>55</cp:revision>
  <dc:title>Презентация PowerPoint</dc:title>
  <cp:version>0906.0100.01</cp:version>
</cp:coreProperties>
</file>