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6" r:id="rId4"/>
    <p:sldId id="267" r:id="rId5"/>
    <p:sldId id="268" r:id="rId6"/>
    <p:sldId id="263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54D2C8-63C2-40D7-9848-6B8643B345D5}">
          <p14:sldIdLst>
            <p14:sldId id="256"/>
            <p14:sldId id="265"/>
            <p14:sldId id="266"/>
            <p14:sldId id="267"/>
            <p14:sldId id="268"/>
            <p14:sldId id="263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59" d="100"/>
          <a:sy n="59" d="100"/>
        </p:scale>
        <p:origin x="160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5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97152"/>
            <a:ext cx="4932040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43808" y="53374"/>
            <a:ext cx="612068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267744" y="1628800"/>
            <a:ext cx="67687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3374"/>
            <a:ext cx="612068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628800"/>
            <a:ext cx="67687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0"/>
            <a:ext cx="4499992" cy="32849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Театрально-хореографическая студия «Чудесенки»</a:t>
            </a:r>
            <a:br>
              <a:rPr lang="ru-RU" sz="3200" dirty="0" smtClean="0"/>
            </a:br>
            <a:r>
              <a:rPr lang="ru-RU" sz="2400" dirty="0" smtClean="0"/>
              <a:t>Снежко Н.Н.</a:t>
            </a:r>
            <a:br>
              <a:rPr lang="ru-RU" sz="2400" dirty="0" smtClean="0"/>
            </a:br>
            <a:r>
              <a:rPr lang="ru-RU" sz="2400" dirty="0" smtClean="0"/>
              <a:t>Педагог дополнительного образования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51820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3374"/>
            <a:ext cx="6120680" cy="27275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Гимнастическая комбинация – это последовательно связанное выполнение гимнастических упражнений…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429000"/>
            <a:ext cx="4824536" cy="3587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86" y="2530636"/>
            <a:ext cx="3768942" cy="43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704856" cy="25835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Растяжка спины это комплексная терапия позвоночника, опорно-двигательного аппарата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6" y="2348880"/>
            <a:ext cx="3386203" cy="4514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58566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3374"/>
            <a:ext cx="6912768" cy="25835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Шпагат – это одна из самых эффективных демонстраций гибкости и растяжки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96952"/>
            <a:ext cx="6522203" cy="50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3374"/>
            <a:ext cx="6264696" cy="164743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Пластическая растяжка придаёт стимул детям и доставляет радость исполнения гимнастических элементов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92002"/>
            <a:ext cx="3744416" cy="4992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3523657"/>
            <a:ext cx="5797152" cy="32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7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3374"/>
            <a:ext cx="6120680" cy="25835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Гимнастический трюк, настроение, творческая фантазия, игра - это просто счастье!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7036"/>
            <a:ext cx="6970514" cy="46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3374"/>
            <a:ext cx="6120680" cy="19354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«Счастье заключается в радости достижения цели и острых ощущений творческого усилия»</a:t>
            </a:r>
            <a:br>
              <a:rPr lang="ru-RU" sz="3200" dirty="0" smtClean="0"/>
            </a:br>
            <a:r>
              <a:rPr lang="ru-RU" sz="3200" dirty="0" err="1" smtClean="0"/>
              <a:t>Ф.Рузвельт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15" y="2244788"/>
            <a:ext cx="7173263" cy="46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374"/>
            <a:ext cx="7632848" cy="7840122"/>
          </a:xfrm>
        </p:spPr>
        <p:txBody>
          <a:bodyPr>
            <a:normAutofit/>
          </a:bodyPr>
          <a:lstStyle/>
          <a:p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sz="3600" dirty="0" smtClean="0"/>
              <a:t>«Элементы образной гимнастики в музыкально- пластических комбинациях»</a:t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2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3374"/>
            <a:ext cx="6984776" cy="6543978"/>
          </a:xfrm>
        </p:spPr>
        <p:txBody>
          <a:bodyPr>
            <a:normAutofit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sz="4000" dirty="0" smtClean="0"/>
              <a:t>«Продолжить формировать движенческие навыки учащихся, осваивать элементы образной гимнастики, пластики в музыкально-пластических комбинациях»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5108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3374"/>
            <a:ext cx="6120680" cy="27995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Гимнастика, физические упражнения, танцевальные движения должны прочно войти в быт каждого, кто хочет сохранить работоспособность, здоровье» </a:t>
            </a:r>
            <a:br>
              <a:rPr lang="ru-RU" sz="2800" dirty="0" smtClean="0"/>
            </a:br>
            <a:r>
              <a:rPr lang="ru-RU" sz="2800" dirty="0" smtClean="0"/>
              <a:t>Л.С. </a:t>
            </a:r>
            <a:r>
              <a:rPr lang="ru-RU" sz="2800" dirty="0" err="1" smtClean="0"/>
              <a:t>Латынина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2" y="2859410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0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3374"/>
            <a:ext cx="6300192" cy="28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«Танец является языком тела и через него мы пытаемся передать состояние души и донести до зрителя с помощью движений тот образ, который звучит в музыке»          </a:t>
            </a:r>
            <a:r>
              <a:rPr lang="ru-RU" sz="2800" dirty="0" err="1" smtClean="0"/>
              <a:t>Б.В.Асафьев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95" y="2924944"/>
            <a:ext cx="2949793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03" y="2924944"/>
            <a:ext cx="2931790" cy="3909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" y="2924944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9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9266" y="53374"/>
            <a:ext cx="6445222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важнейших качеств личности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371800" y="5133921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087637" y="455765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3143200" y="46005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087637" y="20430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438600" y="2130371"/>
            <a:ext cx="28437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Доброта               +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143200" y="20859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087637" y="28812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43200" y="29241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087637" y="371945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143200" y="37623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371800" y="5994346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143200" y="546094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438600" y="2992384"/>
            <a:ext cx="27921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Сочувствие         +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4438600" y="3832171"/>
            <a:ext cx="27590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Понимание         +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4438600" y="4673546"/>
            <a:ext cx="282641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Взаимопомощь   =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4438600" y="5524446"/>
            <a:ext cx="39588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Дружелюбное творческое </a:t>
            </a:r>
          </a:p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общение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-531440"/>
            <a:ext cx="6120680" cy="28803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Эмоциональный настрой необходим каждому ребёнку </a:t>
            </a:r>
            <a:br>
              <a:rPr lang="ru-RU" sz="3600" dirty="0" smtClean="0"/>
            </a:br>
            <a:r>
              <a:rPr lang="ru-RU" sz="3600" dirty="0" smtClean="0"/>
              <a:t>«Я – Артист»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45" y="1772816"/>
            <a:ext cx="651393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3374"/>
            <a:ext cx="6120680" cy="22234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Проявлять эмоциональную отзывчивость к музыкальному произведению в процессе исполнения движений…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06" y="2276872"/>
            <a:ext cx="655272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9266" y="53374"/>
            <a:ext cx="6445222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движенческих навыков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371800" y="5133921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3087637" y="455765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3143200" y="46005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371800" y="2619321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087637" y="20430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4438600" y="2130371"/>
            <a:ext cx="37696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Новая мелодия              +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143200" y="20859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371800" y="3457521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087637" y="28812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43200" y="29241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373388" y="4294134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087637" y="371945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143200" y="37623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371800" y="5994346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3143200" y="546094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438600" y="2992384"/>
            <a:ext cx="356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Смена движений         +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4438600" y="3832171"/>
            <a:ext cx="45272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Новый ритмический рисунок +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4438600" y="4673546"/>
            <a:ext cx="39580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Художественный образ   =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4438600" y="5524446"/>
            <a:ext cx="31118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Новая пластическая</a:t>
            </a:r>
          </a:p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комбинация</a:t>
            </a:r>
          </a:p>
        </p:txBody>
      </p:sp>
    </p:spTree>
    <p:extLst>
      <p:ext uri="{BB962C8B-B14F-4D97-AF65-F5344CB8AC3E}">
        <p14:creationId xmlns:p14="http://schemas.microsoft.com/office/powerpoint/2010/main" val="182380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d273d2e97682f3f91d2c89c2fb9c328743c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202</Words>
  <Application>Microsoft Office PowerPoint</Application>
  <PresentationFormat>Экран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Театрально-хореографическая студия «Чудесенки» Снежко Н.Н. Педагог дополнительного образования</vt:lpstr>
      <vt:lpstr>Тема: «Элементы образной гимнастики в музыкально- пластических комбинациях»  </vt:lpstr>
      <vt:lpstr>Цель: «Продолжить формировать движенческие навыки учащихся, осваивать элементы образной гимнастики, пластики в музыкально-пластических комбинациях»</vt:lpstr>
      <vt:lpstr>Гимнастика, физические упражнения, танцевальные движения должны прочно войти в быт каждого, кто хочет сохранить работоспособность, здоровье»  Л.С. Латынина</vt:lpstr>
      <vt:lpstr>«Танец является языком тела и через него мы пытаемся передать состояние души и донести до зрителя с помощью движений тот образ, который звучит в музыке»          Б.В.Асафьев</vt:lpstr>
      <vt:lpstr>Формирование важнейших качеств личности</vt:lpstr>
      <vt:lpstr>Эмоциональный настрой необходим каждому ребёнку  «Я – Артист»</vt:lpstr>
      <vt:lpstr>Проявлять эмоциональную отзывчивость к музыкальному произведению в процессе исполнения движений…</vt:lpstr>
      <vt:lpstr>Формирование движенческих навыков</vt:lpstr>
      <vt:lpstr>Гимнастическая комбинация – это последовательно связанное выполнение гимнастических упражнений…</vt:lpstr>
      <vt:lpstr>Растяжка спины это комплексная терапия позвоночника, опорно-двигательного аппарата</vt:lpstr>
      <vt:lpstr>Шпагат – это одна из самых эффективных демонстраций гибкости и растяжки</vt:lpstr>
      <vt:lpstr>Пластическая растяжка придаёт стимул детям и доставляет радость исполнения гимнастических элементов</vt:lpstr>
      <vt:lpstr>Гимнастический трюк, настроение, творческая фантазия, игра - это просто счастье!</vt:lpstr>
      <vt:lpstr>«Счастье заключается в радости достижения цели и острых ощущений творческого усилия» Ф.Рузвельт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бабочки</dc:title>
  <dc:creator>obstinate</dc:creator>
  <dc:description>Шаблон презентации с сайта https://presentation-creation.ru/</dc:description>
  <cp:lastModifiedBy>HP</cp:lastModifiedBy>
  <cp:revision>680</cp:revision>
  <dcterms:created xsi:type="dcterms:W3CDTF">2018-02-25T09:09:03Z</dcterms:created>
  <dcterms:modified xsi:type="dcterms:W3CDTF">2022-01-22T09:28:02Z</dcterms:modified>
</cp:coreProperties>
</file>