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56" r:id="rId2"/>
    <p:sldId id="257" r:id="rId3"/>
    <p:sldId id="277" r:id="rId4"/>
    <p:sldId id="280" r:id="rId5"/>
    <p:sldId id="276" r:id="rId6"/>
    <p:sldId id="278" r:id="rId7"/>
    <p:sldId id="285" r:id="rId8"/>
    <p:sldId id="279" r:id="rId9"/>
    <p:sldId id="289" r:id="rId10"/>
    <p:sldId id="27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DDD-BCCA-498A-BCE8-C56F12EF549A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7831-63AA-455C-A8D8-D602F5E9E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14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DDD-BCCA-498A-BCE8-C56F12EF549A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7831-63AA-455C-A8D8-D602F5E9E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6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DDD-BCCA-498A-BCE8-C56F12EF549A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7831-63AA-455C-A8D8-D602F5E9E6F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11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DDD-BCCA-498A-BCE8-C56F12EF549A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7831-63AA-455C-A8D8-D602F5E9E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147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DDD-BCCA-498A-BCE8-C56F12EF549A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7831-63AA-455C-A8D8-D602F5E9E6F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6949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DDD-BCCA-498A-BCE8-C56F12EF549A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7831-63AA-455C-A8D8-D602F5E9E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94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DDD-BCCA-498A-BCE8-C56F12EF549A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7831-63AA-455C-A8D8-D602F5E9E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386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DDD-BCCA-498A-BCE8-C56F12EF549A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7831-63AA-455C-A8D8-D602F5E9E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74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DDD-BCCA-498A-BCE8-C56F12EF549A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7831-63AA-455C-A8D8-D602F5E9E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51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DDD-BCCA-498A-BCE8-C56F12EF549A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7831-63AA-455C-A8D8-D602F5E9E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3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DDD-BCCA-498A-BCE8-C56F12EF549A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7831-63AA-455C-A8D8-D602F5E9E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92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DDD-BCCA-498A-BCE8-C56F12EF549A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7831-63AA-455C-A8D8-D602F5E9E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41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DDD-BCCA-498A-BCE8-C56F12EF549A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7831-63AA-455C-A8D8-D602F5E9E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5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DDD-BCCA-498A-BCE8-C56F12EF549A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7831-63AA-455C-A8D8-D602F5E9E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54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DDD-BCCA-498A-BCE8-C56F12EF549A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7831-63AA-455C-A8D8-D602F5E9E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1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DDDD-BCCA-498A-BCE8-C56F12EF549A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7831-63AA-455C-A8D8-D602F5E9E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31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5DDDD-BCCA-498A-BCE8-C56F12EF549A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707831-63AA-455C-A8D8-D602F5E9E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99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613954"/>
            <a:ext cx="7620001" cy="2501515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47 комбинированного вида</a:t>
            </a:r>
            <a:r>
              <a:rPr lang="ru-RU" dirty="0"/>
              <a:t/>
            </a:r>
            <a:br>
              <a:rPr lang="ru-RU" dirty="0"/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«Этот маленький дружок, называется Су-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4859383"/>
            <a:ext cx="10128069" cy="1528353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Разработала: Силаева Жанна Владиславовна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высшей категории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№47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г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Североморск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www.maam.ru/upload/blogs/detsad-493667-145979887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3" t="1262" r="31785" b="4662"/>
          <a:stretch/>
        </p:blipFill>
        <p:spPr bwMode="auto">
          <a:xfrm>
            <a:off x="639399" y="2952206"/>
            <a:ext cx="2783070" cy="35400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38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9115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6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765" y="548639"/>
            <a:ext cx="9157063" cy="5728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  из важнейших компонентов человеческого благополучия, счастья, одно из неотъемлемых прав человека, одно из условий успешного социального и экономического развития любой страны.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здоровья детей -  одна из основных проблем в современном обществе. Дошкольный возраст наиболее ответственный этап в жизни каждого человека. Именно в этом возрастном периоде закладываются основы здоровья. В настоящее время идёт постоянный поиск новых и совершенствование старых форм, средств и методов оздоровления детей в условиях дошкольных образовательных учреждений. Одним из таких методов является  Су-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терапия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514" y="365760"/>
            <a:ext cx="862148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метода Су-</a:t>
            </a:r>
            <a:r>
              <a:rPr lang="ru-RU" sz="2400" dirty="0" err="1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южно-корейский профессор Пак </a:t>
            </a:r>
            <a:r>
              <a:rPr lang="ru-RU" sz="2400" dirty="0" err="1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Чжэ</a:t>
            </a:r>
            <a:r>
              <a:rPr lang="ru-RU" sz="2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</a:t>
            </a:r>
            <a:r>
              <a:rPr lang="ru-RU" sz="2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("Су" – кисть, "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– стопа). </a:t>
            </a:r>
            <a:r>
              <a:rPr lang="ru-RU" sz="2400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его метода лежит система соответствия, или подобия, кистей и стоп всему организму в целом. Кисть и стопа являются, по мнению автора системы Су-</a:t>
            </a:r>
            <a:r>
              <a:rPr lang="ru-RU" sz="2400" dirty="0" err="1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«пультами дистанционного управления» здоровьем </a:t>
            </a:r>
            <a:r>
              <a:rPr lang="ru-RU" sz="2400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  <a:br>
              <a:rPr lang="ru-RU" sz="2400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етод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терапии был разработан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конце ХХ века и впервые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опубликован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автором, профессором Пак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ЧжэВу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1986 г. </a:t>
            </a:r>
          </a:p>
          <a:p>
            <a:endParaRPr lang="ru-RU" sz="2800" dirty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3.bp.blogspot.com/-_2i6uNS6Yf4/XJfcf9zGRpI/AAAAAAAAClc/AA6pQUIElOA0EZx5yTMfu0aYKrtbgl7dACLcBGAs/s1600/7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7" t="12554" r="1593" b="12999"/>
          <a:stretch/>
        </p:blipFill>
        <p:spPr bwMode="auto">
          <a:xfrm>
            <a:off x="4728981" y="3526970"/>
            <a:ext cx="2821350" cy="3132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695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 рефлекторных зон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img.inforico.com.ua/a/nabor-massazherov-su-dzhok--e3e2-1484904081337634-2-big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12066" r="953" b="3116"/>
          <a:stretch/>
        </p:blipFill>
        <p:spPr bwMode="auto">
          <a:xfrm>
            <a:off x="1229474" y="1763487"/>
            <a:ext cx="7731646" cy="482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30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577" y="261257"/>
            <a:ext cx="948363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Су-</a:t>
            </a:r>
            <a:r>
              <a:rPr lang="ru-RU" sz="3200" b="1" i="1" dirty="0" err="1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3200" b="1" i="1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 </a:t>
            </a:r>
          </a:p>
          <a:p>
            <a:endParaRPr lang="ru-RU" sz="2400" dirty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ru-RU" sz="2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– при правильном применении наступает выраженный эффект</a:t>
            </a:r>
            <a:r>
              <a:rPr lang="ru-RU" sz="2400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Абсолютная безопасность – неправильное применение никогда не наносит вред – оно просто не эффективно. </a:t>
            </a:r>
            <a:endParaRPr lang="ru-RU" sz="2400" dirty="0" smtClean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Универсальность </a:t>
            </a:r>
            <a:r>
              <a:rPr lang="ru-RU" sz="2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Су-</a:t>
            </a:r>
            <a:r>
              <a:rPr lang="ru-RU" sz="2400" dirty="0" err="1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терапию могут использовать и педагоги в своей работе, и родители в домашних условиях. </a:t>
            </a:r>
            <a:endParaRPr lang="ru-RU" sz="2400" dirty="0" smtClean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метода для каждого человека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применения – для получения результата проводить стимуляцию биологически активных точек с помощью Су-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шариков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использования Су-</a:t>
            </a:r>
            <a:r>
              <a:rPr lang="ru-RU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стимуляторов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8" y="2063930"/>
            <a:ext cx="9940834" cy="397743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специальным шариком         Массаж эластичным кольцом</a:t>
            </a:r>
            <a:b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665" y="3092880"/>
            <a:ext cx="3267781" cy="275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38" y="3092881"/>
            <a:ext cx="3594897" cy="2759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71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093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детьми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19794"/>
            <a:ext cx="8949992" cy="36053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Рассказывание сказок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стихов на автоматизацию звуков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навыков пространственной ориентации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массажёров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выполнении гимнастики, ОРУ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1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использования Су-</a:t>
            </a:r>
            <a:r>
              <a:rPr lang="ru-RU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благоприятное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на весь организм;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координация движений и мелкая моторика;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Стимулируются речевые зоны коры головного мозга;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внимание, память, речь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9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2" y="609600"/>
            <a:ext cx="8373889" cy="5762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788" y="1185863"/>
            <a:ext cx="8688214" cy="4855499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Ивчатова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Л.А. Су-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 в коррекционно-педагогической работе с детьми // Логопед - 2010. №1. - с.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36-38</a:t>
            </a:r>
          </a:p>
          <a:p>
            <a:pPr marL="0" lv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Нетрадиционные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в коррекционной педагогике ( Составитель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М.А.Поваляева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Ростов- на-Дону; Феникс, 2006)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Лопухина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С. Логопедия, 550 занимательных упражнений для развития речи: пособие для логопедов и родителей. – М.: Аквариум, 1995.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Новиковская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А. Ум на кончиках пальцев: веселые пальчиковые игры / О. А. Новиковская - М. АСТ, 2007 С. 94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Османова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 Новые игры с пальчиками для развития мелкой моторики: Популярная логопедия /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Османова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А – КАРО, 2008 – С. 160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Пак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ЧжэВу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Вопросы теории и практики Су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терапии: Серия книг по Су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 /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ЧжэВу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Пак - Су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Академия, 2009 - С. 208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Шанина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Е., Гаврилова А. М. «Играем пальчиками — развиваем речь» Москва, 2008.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088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415</Words>
  <Application>Microsoft Office PowerPoint</Application>
  <PresentationFormat>Широкоэкранный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 3</vt:lpstr>
      <vt:lpstr>Тема Office</vt:lpstr>
      <vt:lpstr>Муниципальное  дошкольное образовательное учреждение  детский сад № 47 комбинированного вида  «Этот маленький дружок, называется Су-Джок» </vt:lpstr>
      <vt:lpstr>Презентация PowerPoint</vt:lpstr>
      <vt:lpstr>Презентация PowerPoint</vt:lpstr>
      <vt:lpstr>Схемы рефлекторных зон</vt:lpstr>
      <vt:lpstr>Презентация PowerPoint</vt:lpstr>
      <vt:lpstr>Приёмы использования Су-Джок стимуляторов</vt:lpstr>
      <vt:lpstr>Формы работы с детьми</vt:lpstr>
      <vt:lpstr>В результате использования Су-Джок терапии</vt:lpstr>
      <vt:lpstr>Список литературы</vt:lpstr>
      <vt:lpstr>  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сад№ 47 комбинированного вида Проект  «Су –джок терапия в развивающем процессе детей старшего дошкольного возраста»</dc:title>
  <dc:creator>жанна</dc:creator>
  <cp:lastModifiedBy>Пользователь Windows</cp:lastModifiedBy>
  <cp:revision>45</cp:revision>
  <dcterms:modified xsi:type="dcterms:W3CDTF">2020-11-26T17:29:06Z</dcterms:modified>
</cp:coreProperties>
</file>