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9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0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8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1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8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7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2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1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9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2D60-9F5E-438D-9809-2134865B006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59646-F360-4C41-8D3C-CE0A54593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3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04664"/>
            <a:ext cx="9197928" cy="6120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94979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Что </a:t>
            </a:r>
            <a:br>
              <a:rPr lang="ru-RU" sz="8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8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такое Родина?</a:t>
            </a:r>
            <a:endParaRPr lang="ru-RU" sz="8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5508104" cy="366539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" y="3632623"/>
            <a:ext cx="5810337" cy="3227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27384"/>
            <a:ext cx="3632033" cy="2724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1"/>
          <a:stretch/>
        </p:blipFill>
        <p:spPr>
          <a:xfrm>
            <a:off x="5508104" y="2628899"/>
            <a:ext cx="3632033" cy="2096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2"/>
          <a:stretch/>
        </p:blipFill>
        <p:spPr>
          <a:xfrm>
            <a:off x="5508104" y="4725144"/>
            <a:ext cx="3632033" cy="21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00" y="4365104"/>
            <a:ext cx="4031400" cy="2524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b="7234"/>
          <a:stretch/>
        </p:blipFill>
        <p:spPr>
          <a:xfrm>
            <a:off x="5112600" y="18937"/>
            <a:ext cx="4031400" cy="336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029"/>
            <a:ext cx="5112601" cy="3404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9" y="3356992"/>
            <a:ext cx="5491055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1373"/>
          <a:stretch/>
        </p:blipFill>
        <p:spPr>
          <a:xfrm>
            <a:off x="5190402" y="3384242"/>
            <a:ext cx="3990110" cy="98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91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Главный город России?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8" b="9825"/>
          <a:stretch/>
        </p:blipFill>
        <p:spPr>
          <a:xfrm>
            <a:off x="611560" y="1300305"/>
            <a:ext cx="7743459" cy="5557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22" flipH="1">
            <a:off x="2280202" y="5342175"/>
            <a:ext cx="181391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Москва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26490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Санкт-Петербург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" y="1340768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Государственная символика страны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82" y="0"/>
            <a:ext cx="9200582" cy="6877437"/>
          </a:xfrm>
        </p:spPr>
      </p:pic>
      <p:pic>
        <p:nvPicPr>
          <p:cNvPr id="5" name="gimn-rossii-gimn-rossii-so-slov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5075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57100"/>
            <a:ext cx="9180512" cy="3300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-20960"/>
            <a:ext cx="9144000" cy="3587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96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Родной город Зеленоград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556" y="2934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Зеленоград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Наши помощники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2880320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392488" cy="35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Отгадай ребус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2260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0" dirty="0" smtClean="0"/>
              <a:t>Р1А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25706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Как называется наша Родина?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9165763" cy="3816424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2032248"/>
            <a:ext cx="8229600" cy="226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/>
              <a:t>Россия-самая большая страна на свете.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89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Путешествие по стране Россия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0928"/>
            <a:ext cx="8388274" cy="51670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22">
            <a:off x="5953140" y="1140916"/>
            <a:ext cx="1713858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67" y="5802429"/>
            <a:ext cx="604500" cy="906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31" y="5666763"/>
            <a:ext cx="1296144" cy="10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8656" cy="3789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3" y="-27384"/>
            <a:ext cx="5477268" cy="3647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9" y="3645024"/>
            <a:ext cx="5161739" cy="3226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61" y="3620476"/>
            <a:ext cx="4856285" cy="32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592122"/>
            <a:ext cx="4656501" cy="32750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0" y="-28210"/>
            <a:ext cx="4959570" cy="3719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0" y="3558442"/>
            <a:ext cx="5175594" cy="3319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36" y="0"/>
            <a:ext cx="5332223" cy="3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Дальний Восток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841911" cy="52174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22" flipH="1">
            <a:off x="5160521" y="3409771"/>
            <a:ext cx="1813918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37415"/>
            <a:ext cx="1296144" cy="1036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77" y="2378233"/>
            <a:ext cx="671887" cy="9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-31853"/>
            <a:ext cx="6593160" cy="68898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60848"/>
            <a:ext cx="2555776" cy="31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83</TotalTime>
  <Words>36</Words>
  <Application>Microsoft Office PowerPoint</Application>
  <PresentationFormat>Экран (4:3)</PresentationFormat>
  <Paragraphs>14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 такое Родина?</vt:lpstr>
      <vt:lpstr>Наши помощники</vt:lpstr>
      <vt:lpstr>Отгадай ребус</vt:lpstr>
      <vt:lpstr>Как называется наша Родина?</vt:lpstr>
      <vt:lpstr>Путешествие по стране Россия</vt:lpstr>
      <vt:lpstr>Презентация PowerPoint</vt:lpstr>
      <vt:lpstr>Презентация PowerPoint</vt:lpstr>
      <vt:lpstr>Дальний Восток</vt:lpstr>
      <vt:lpstr>Презентация PowerPoint</vt:lpstr>
      <vt:lpstr>Презентация PowerPoint</vt:lpstr>
      <vt:lpstr>Презентация PowerPoint</vt:lpstr>
      <vt:lpstr>Главный город России?</vt:lpstr>
      <vt:lpstr>Москва</vt:lpstr>
      <vt:lpstr>Санкт-Петербург</vt:lpstr>
      <vt:lpstr>Презентация PowerPoint</vt:lpstr>
      <vt:lpstr>Государственная символика страны</vt:lpstr>
      <vt:lpstr>Родной город Зеленоград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 такое Родина?</dc:title>
  <dc:creator>Настенька</dc:creator>
  <cp:lastModifiedBy>Настенька</cp:lastModifiedBy>
  <cp:revision>10</cp:revision>
  <dcterms:created xsi:type="dcterms:W3CDTF">2017-09-07T17:25:22Z</dcterms:created>
  <dcterms:modified xsi:type="dcterms:W3CDTF">2017-09-07T18:48:26Z</dcterms:modified>
</cp:coreProperties>
</file>