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2" r:id="rId4"/>
    <p:sldId id="263" r:id="rId5"/>
    <p:sldId id="264" r:id="rId6"/>
    <p:sldId id="265" r:id="rId7"/>
    <p:sldId id="267" r:id="rId8"/>
    <p:sldId id="270" r:id="rId9"/>
    <p:sldId id="266" r:id="rId10"/>
    <p:sldId id="268" r:id="rId11"/>
    <p:sldId id="271" r:id="rId12"/>
    <p:sldId id="272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</a:t>
            </a:r>
            <a:endParaRPr lang="ru-RU" dirty="0"/>
          </a:p>
          <a:p>
            <a:pPr algn="ctr"/>
            <a:r>
              <a:rPr lang="ru-RU" b="1" dirty="0"/>
              <a:t>детский сад №1 г. Велижа</a:t>
            </a:r>
            <a:endParaRPr lang="ru-RU" dirty="0"/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pPr algn="ctr"/>
            <a:r>
              <a:rPr lang="ru-RU" sz="3200" b="1" dirty="0" smtClean="0"/>
              <a:t>Презентация для непосредственно организованной образовательной деятельности</a:t>
            </a:r>
            <a:r>
              <a:rPr lang="ru-RU" sz="3200" dirty="0" smtClean="0"/>
              <a:t> </a:t>
            </a:r>
            <a:r>
              <a:rPr lang="ru-RU" sz="3200" b="1" dirty="0" smtClean="0"/>
              <a:t>с </a:t>
            </a:r>
            <a:r>
              <a:rPr lang="ru-RU" sz="3200" b="1" dirty="0"/>
              <a:t>участием родителей 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С чего начинается Родина»</a:t>
            </a:r>
            <a:endParaRPr lang="ru-RU" sz="3200" dirty="0"/>
          </a:p>
          <a:p>
            <a:pPr algn="ctr"/>
            <a:r>
              <a:rPr lang="ru-RU" sz="3200" b="1" dirty="0"/>
              <a:t> </a:t>
            </a:r>
            <a:endParaRPr lang="ru-RU" sz="3200" b="1" dirty="0" smtClean="0"/>
          </a:p>
          <a:p>
            <a:pPr algn="ctr"/>
            <a:endParaRPr lang="ru-RU" sz="3200" dirty="0"/>
          </a:p>
          <a:p>
            <a:pPr algn="r"/>
            <a:r>
              <a:rPr lang="ru-RU" b="1" dirty="0"/>
              <a:t>Область Художественно-эстетическое </a:t>
            </a:r>
            <a:r>
              <a:rPr lang="ru-RU" b="1" dirty="0" smtClean="0"/>
              <a:t>развитие</a:t>
            </a:r>
            <a:endParaRPr lang="ru-RU" dirty="0"/>
          </a:p>
          <a:p>
            <a:pPr algn="r"/>
            <a:r>
              <a:rPr lang="ru-RU" b="1" dirty="0"/>
              <a:t>Подготовительная к школе группа</a:t>
            </a:r>
            <a:endParaRPr lang="ru-RU" dirty="0"/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pPr algn="r"/>
            <a:r>
              <a:rPr lang="ru-RU" b="1" dirty="0"/>
              <a:t>Подготовила и провела:</a:t>
            </a:r>
            <a:endParaRPr lang="ru-RU" dirty="0"/>
          </a:p>
          <a:p>
            <a:pPr algn="r"/>
            <a:r>
              <a:rPr lang="ru-RU" b="1" dirty="0" smtClean="0"/>
              <a:t>Воспитатель:  </a:t>
            </a:r>
            <a:endParaRPr lang="ru-RU" dirty="0"/>
          </a:p>
          <a:p>
            <a:pPr algn="r"/>
            <a:r>
              <a:rPr lang="ru-RU" b="1" dirty="0"/>
              <a:t>Николаева Валентина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64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5332106" cy="3999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8" y="188640"/>
            <a:ext cx="49925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2708"/>
            <a:ext cx="8566009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264"/>
            <a:ext cx="8640960" cy="64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Источники:</a:t>
            </a:r>
            <a:endParaRPr lang="ru-RU" sz="2800" b="1" dirty="0" smtClean="0"/>
          </a:p>
          <a:p>
            <a:r>
              <a:rPr lang="ru-RU" sz="2400" dirty="0" smtClean="0"/>
              <a:t>Фото материалы из личного архива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871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263"/>
            <a:ext cx="8568952" cy="64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880320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764704"/>
            <a:ext cx="2403534" cy="3204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1" y="3212976"/>
            <a:ext cx="2865983" cy="2149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04" y="3184412"/>
            <a:ext cx="2787168" cy="2149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57" y="4612174"/>
            <a:ext cx="2687323" cy="20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1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5024"/>
            <a:ext cx="3692063" cy="276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5"/>
            <a:ext cx="3476039" cy="2607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1" y="175023"/>
            <a:ext cx="3692063" cy="2769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1" y="3768061"/>
            <a:ext cx="3692063" cy="2769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3451322" cy="25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92"/>
            <a:ext cx="8418333" cy="60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1" y="588284"/>
            <a:ext cx="8482159" cy="55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281211" cy="5550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1707"/>
            <a:ext cx="409439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3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5221"/>
            <a:ext cx="5256584" cy="64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" y="404664"/>
            <a:ext cx="8376931" cy="60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1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Аркадий</cp:lastModifiedBy>
  <cp:revision>12</cp:revision>
  <dcterms:created xsi:type="dcterms:W3CDTF">2016-03-12T16:48:33Z</dcterms:created>
  <dcterms:modified xsi:type="dcterms:W3CDTF">2024-01-24T10:27:19Z</dcterms:modified>
</cp:coreProperties>
</file>