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20" r:id="rId2"/>
    <p:sldMasterId id="2147483744" r:id="rId3"/>
    <p:sldMasterId id="2147483756" r:id="rId4"/>
    <p:sldMasterId id="2147483780" r:id="rId5"/>
    <p:sldMasterId id="2147483792" r:id="rId6"/>
    <p:sldMasterId id="2147483804" r:id="rId7"/>
    <p:sldMasterId id="2147483816" r:id="rId8"/>
    <p:sldMasterId id="2147483828" r:id="rId9"/>
    <p:sldMasterId id="2147483840" r:id="rId10"/>
  </p:sldMasterIdLst>
  <p:sldIdLst>
    <p:sldId id="288" r:id="rId11"/>
    <p:sldId id="256" r:id="rId12"/>
    <p:sldId id="294" r:id="rId13"/>
    <p:sldId id="295" r:id="rId14"/>
    <p:sldId id="270" r:id="rId15"/>
    <p:sldId id="273" r:id="rId16"/>
    <p:sldId id="297" r:id="rId17"/>
    <p:sldId id="269" r:id="rId18"/>
    <p:sldId id="262" r:id="rId19"/>
    <p:sldId id="274" r:id="rId20"/>
    <p:sldId id="284" r:id="rId21"/>
    <p:sldId id="289" r:id="rId22"/>
    <p:sldId id="290" r:id="rId23"/>
    <p:sldId id="287" r:id="rId24"/>
    <p:sldId id="276" r:id="rId25"/>
    <p:sldId id="286" r:id="rId26"/>
    <p:sldId id="291" r:id="rId27"/>
    <p:sldId id="292" r:id="rId28"/>
    <p:sldId id="293" r:id="rId29"/>
    <p:sldId id="298" r:id="rId30"/>
    <p:sldId id="299" r:id="rId31"/>
    <p:sldId id="265" r:id="rId32"/>
    <p:sldId id="296" r:id="rId33"/>
    <p:sldId id="27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3139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88284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97540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38919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8432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17539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99591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521672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44117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4404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1747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96793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6214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5446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15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51603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4382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80422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58090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24916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7719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74807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32355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71231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82909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83717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4226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557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09826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67907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36805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0283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07145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01826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15481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24540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0467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92705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48830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59141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68312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61831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47830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06363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61148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36951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6372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71219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24226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95380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06059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71458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72696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09578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19522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61740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4636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6407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0128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36200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35533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18311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60927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19142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03197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68388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5545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30270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44875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12420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55280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32267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94036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14969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08494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55219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7748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4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482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4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0DA1D-F8C4-4503-958D-FE0B1ED40C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104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486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05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844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269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0DA1D-F8C4-4503-958D-FE0B1ED40C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69411-63E1-4AD4-8D16-01D2716D8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189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35.xml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15616" y="1340768"/>
            <a:ext cx="7592888" cy="1470025"/>
          </a:xfrm>
        </p:spPr>
        <p:txBody>
          <a:bodyPr/>
          <a:lstStyle/>
          <a:p>
            <a:r>
              <a:rPr lang="ru-RU" b="1" i="1" dirty="0" smtClean="0">
                <a:latin typeface="+mn-lt"/>
              </a:rPr>
              <a:t>«Проектная деятельность в рамках курса ОРКСЭ»</a:t>
            </a:r>
            <a:endParaRPr lang="ru-RU" b="1" i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12160" y="4869160"/>
            <a:ext cx="2872408" cy="1752600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Фирсова Любовь Евгеньевна, учитель начальных  классов МАОУ СОШ № 5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188640"/>
            <a:ext cx="7272808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 общеобразовательное учреждение </a:t>
            </a:r>
          </a:p>
          <a:p>
            <a:pPr lvl="0" algn="ctr">
              <a:spcBef>
                <a:spcPct val="20000"/>
              </a:spcBef>
            </a:pP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 Средняя общеобразовательная школа № 5 им. </a:t>
            </a:r>
            <a:r>
              <a:rPr lang="ru-RU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Л.Н.Гумилёва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 algn="ctr">
              <a:spcBef>
                <a:spcPct val="20000"/>
              </a:spcBef>
            </a:pP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города Бежецка Тверской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122656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  <a:latin typeface="Calibri Light"/>
              </a:rPr>
              <a:t>Встреча с О. </a:t>
            </a:r>
            <a:r>
              <a:rPr lang="ru-RU" dirty="0" smtClean="0">
                <a:solidFill>
                  <a:prstClr val="black"/>
                </a:solidFill>
                <a:latin typeface="Calibri Light"/>
              </a:rPr>
              <a:t>Виктором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81842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5240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  <a:latin typeface="Calibri Light"/>
              </a:rPr>
              <a:t>Встреча с О. Анатолием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110" y="1600200"/>
            <a:ext cx="814378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9989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6867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prstClr val="black"/>
                </a:solidFill>
                <a:latin typeface="Calibri Light"/>
              </a:rPr>
              <a:t>Император Николай с семьей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600200"/>
            <a:ext cx="76867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3162212"/>
            <a:ext cx="3753484" cy="36957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1108" y="1446923"/>
            <a:ext cx="3855537" cy="343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001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  <a:latin typeface="Calibri Light"/>
              </a:rPr>
              <a:t>Император Николай с семьей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67" r="23020" b="3651"/>
          <a:stretch/>
        </p:blipFill>
        <p:spPr>
          <a:xfrm>
            <a:off x="1141134" y="3212976"/>
            <a:ext cx="2304256" cy="3956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7376" y="1268760"/>
            <a:ext cx="4806624" cy="4247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5318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908720"/>
            <a:ext cx="6552727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317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узей памяти новомучеников земли Бежецкой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end="65283.25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16632"/>
            <a:ext cx="8640960" cy="6048672"/>
          </a:xfrm>
        </p:spPr>
      </p:pic>
    </p:spTree>
    <p:extLst>
      <p:ext uri="{BB962C8B-B14F-4D97-AF65-F5344CB8AC3E}">
        <p14:creationId xmlns:p14="http://schemas.microsoft.com/office/powerpoint/2010/main" xmlns="" val="325683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Times New Roman"/>
                <a:ea typeface="Century Gothic"/>
                <a:cs typeface="Times New Roman"/>
              </a:rPr>
              <a:t>Мы поработали с архивными документами семьи Козыревых.</a:t>
            </a:r>
            <a:r>
              <a:rPr lang="ru-RU" sz="2800" b="1" dirty="0">
                <a:latin typeface="Century Gothic"/>
                <a:ea typeface="Century Gothic"/>
                <a:cs typeface="Times New Roman"/>
              </a:rPr>
              <a:t/>
            </a:r>
            <a:br>
              <a:rPr lang="ru-RU" sz="2800" b="1" dirty="0">
                <a:latin typeface="Century Gothic"/>
                <a:ea typeface="Century Gothic"/>
                <a:cs typeface="Times New Roman"/>
              </a:rPr>
            </a:br>
            <a:endParaRPr lang="ru-RU" sz="3200" b="1" dirty="0"/>
          </a:p>
        </p:txBody>
      </p:sp>
      <p:pic>
        <p:nvPicPr>
          <p:cNvPr id="4" name="Объект 3" descr="C:\Users\Юля\AppData\Local\Microsoft\Windows\Temporary Internet Files\Content.Word\20181123_08173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5956844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1099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Юля\Desktop\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0584"/>
            <a:ext cx="9144000" cy="66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9458" y="63837"/>
            <a:ext cx="4866542" cy="6696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84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Юля\Desktop\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0584"/>
            <a:ext cx="9144000" cy="6656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5028" y="260647"/>
            <a:ext cx="4587252" cy="6312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9333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Юля\Desktop\0002-00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0584"/>
            <a:ext cx="9144000" cy="66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9771" y="188641"/>
            <a:ext cx="4407005" cy="6064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2275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5840" y="1196752"/>
            <a:ext cx="7772400" cy="965969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b="1" i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Calibri"/>
              </a:rPr>
              <a:t>« 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Calibri"/>
              </a:rPr>
              <a:t>Подвиг </a:t>
            </a:r>
            <a:r>
              <a:rPr lang="ru-RU" b="1" i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новомучеников</a:t>
            </a:r>
            <a:r>
              <a:rPr lang="ru-RU" b="1" i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Calibri"/>
              </a:rPr>
              <a:t>и исповедников </a:t>
            </a:r>
            <a:r>
              <a:rPr lang="ru-RU" b="1" i="1" dirty="0" err="1">
                <a:solidFill>
                  <a:srgbClr val="000000"/>
                </a:solidFill>
                <a:latin typeface="Times New Roman"/>
                <a:ea typeface="Calibri"/>
              </a:rPr>
              <a:t>Бежецкого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Calibri"/>
              </a:rPr>
              <a:t> края»</a:t>
            </a:r>
            <a:endParaRPr lang="ru-RU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8891" y="28950"/>
            <a:ext cx="8970390" cy="1167802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 общеобразовательное учреждение </a:t>
            </a:r>
          </a:p>
          <a:p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 Средняя общеобразовательная школа № 5</a:t>
            </a: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им. Л.Н.Гумилёва»</a:t>
            </a:r>
          </a:p>
          <a:p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города Бежецка Тверской области</a:t>
            </a:r>
            <a:endParaRPr lang="ru-RU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32637" y="5107221"/>
            <a:ext cx="44377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78D15"/>
              </a:buClr>
              <a:buSzPct val="90000"/>
            </a:pPr>
            <a:r>
              <a:rPr lang="ru-RU" sz="2000" b="1" i="1" kern="0" dirty="0">
                <a:latin typeface="Times New Roman" pitchFamily="18" charset="0"/>
                <a:cs typeface="Times New Roman" pitchFamily="18" charset="0"/>
              </a:rPr>
              <a:t>Выполнили: обучающиеся </a:t>
            </a:r>
            <a:r>
              <a:rPr lang="ru-RU" sz="2000" b="1" i="1" kern="0" dirty="0" smtClean="0">
                <a:latin typeface="Times New Roman" pitchFamily="18" charset="0"/>
                <a:cs typeface="Times New Roman" pitchFamily="18" charset="0"/>
              </a:rPr>
              <a:t>4-а класса</a:t>
            </a:r>
            <a:endParaRPr lang="ru-RU" sz="2000" b="1" i="1" kern="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78D15"/>
              </a:buClr>
              <a:buSzPct val="90000"/>
            </a:pPr>
            <a:r>
              <a:rPr lang="ru-RU" sz="2000" b="1" i="1" kern="0" dirty="0" smtClean="0">
                <a:latin typeface="Times New Roman" pitchFamily="18" charset="0"/>
                <a:cs typeface="Times New Roman" pitchFamily="18" charset="0"/>
              </a:rPr>
              <a:t>Руководитель:  Фирсова Л.Е.</a:t>
            </a:r>
            <a:endParaRPr lang="ru-RU" sz="2000" b="1" i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1920" y="6125426"/>
            <a:ext cx="1980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Бежецк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2022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2825181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Поисково-исследовательская  работа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solidFill>
                  <a:prstClr val="black"/>
                </a:solidFill>
                <a:latin typeface="Calibri Light"/>
              </a:rPr>
              <a:t>Наше творчество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807" y="1268760"/>
            <a:ext cx="916766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346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solidFill>
                  <a:prstClr val="black"/>
                </a:solidFill>
                <a:latin typeface="Calibri Light"/>
              </a:rPr>
              <a:t>Наше творчество</a:t>
            </a:r>
            <a:endParaRPr lang="ru-RU" i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830519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1190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i="1" dirty="0">
                <a:solidFill>
                  <a:prstClr val="black"/>
                </a:solidFill>
                <a:latin typeface="Calibri Light"/>
              </a:rPr>
              <a:t>Священномученики братья Козыревы</a:t>
            </a:r>
            <a:endParaRPr lang="ru-RU" sz="3600" b="1" i="1" dirty="0"/>
          </a:p>
        </p:txBody>
      </p:sp>
      <p:pic>
        <p:nvPicPr>
          <p:cNvPr id="7" name="Объект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1484784"/>
            <a:ext cx="5085728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620688"/>
            <a:ext cx="4542903" cy="5544616"/>
          </a:xfrm>
        </p:spPr>
      </p:pic>
      <p:sp>
        <p:nvSpPr>
          <p:cNvPr id="2" name="Прямоугольник 1"/>
          <p:cNvSpPr/>
          <p:nvPr/>
        </p:nvSpPr>
        <p:spPr>
          <a:xfrm>
            <a:off x="179512" y="692696"/>
            <a:ext cx="39604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i="1" kern="0" dirty="0" smtClean="0">
                <a:solidFill>
                  <a:prstClr val="black"/>
                </a:solidFill>
                <a:latin typeface="Calibri Light"/>
              </a:rPr>
              <a:t>Икона Собора </a:t>
            </a:r>
            <a:r>
              <a:rPr lang="ru-RU" sz="3600" i="1" kern="0" dirty="0" err="1" smtClean="0">
                <a:solidFill>
                  <a:prstClr val="black"/>
                </a:solidFill>
                <a:latin typeface="Calibri Light"/>
              </a:rPr>
              <a:t>новомучеников</a:t>
            </a:r>
            <a:r>
              <a:rPr lang="ru-RU" sz="3600" i="1" kern="0" dirty="0" smtClean="0">
                <a:solidFill>
                  <a:prstClr val="black"/>
                </a:solidFill>
                <a:latin typeface="Calibri Light"/>
              </a:rPr>
              <a:t> и исповедников </a:t>
            </a:r>
            <a:r>
              <a:rPr lang="ru-RU" sz="3600" i="1" kern="0" dirty="0" err="1" smtClean="0">
                <a:solidFill>
                  <a:prstClr val="black"/>
                </a:solidFill>
                <a:latin typeface="Calibri Light"/>
              </a:rPr>
              <a:t>Российских,за</a:t>
            </a:r>
            <a:r>
              <a:rPr lang="ru-RU" sz="3600" i="1" kern="0" dirty="0" smtClean="0">
                <a:solidFill>
                  <a:prstClr val="black"/>
                </a:solidFill>
                <a:latin typeface="Calibri Light"/>
              </a:rPr>
              <a:t> Христа пострадавших.</a:t>
            </a:r>
            <a:endParaRPr lang="ru-RU" sz="1400" i="1" kern="0" dirty="0" smtClea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746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Юля\Desktop\88657827_422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19472"/>
            <a:ext cx="9144000" cy="890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458343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Candara" pitchFamily="34" charset="0"/>
                <a:cs typeface="Aparajita" pitchFamily="34" charset="0"/>
              </a:rPr>
              <a:t>Спасибо за внимание</a:t>
            </a:r>
            <a:r>
              <a:rPr lang="ru-RU" sz="3200" b="1" dirty="0" smtClean="0"/>
              <a:t>!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255292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03648" y="764704"/>
            <a:ext cx="6336704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prstClr val="black"/>
                </a:solidFill>
                <a:latin typeface="Calibri Light"/>
              </a:rPr>
              <a:t>Иоанн Козырев </a:t>
            </a:r>
            <a:r>
              <a:rPr lang="ru-RU" dirty="0" smtClean="0">
                <a:solidFill>
                  <a:prstClr val="black"/>
                </a:solidFill>
                <a:latin typeface="Calibri Light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 Light"/>
              </a:rPr>
            </a:br>
            <a:r>
              <a:rPr lang="ru-RU" dirty="0" smtClean="0">
                <a:solidFill>
                  <a:prstClr val="black"/>
                </a:solidFill>
                <a:latin typeface="Calibri Light"/>
              </a:rPr>
              <a:t>(</a:t>
            </a:r>
            <a:r>
              <a:rPr lang="ru-RU" dirty="0">
                <a:solidFill>
                  <a:prstClr val="black"/>
                </a:solidFill>
                <a:latin typeface="Calibri Light"/>
              </a:rPr>
              <a:t>1885 – 1937)</a:t>
            </a:r>
            <a:endParaRPr lang="ru-RU" dirty="0"/>
          </a:p>
        </p:txBody>
      </p:sp>
      <p:pic>
        <p:nvPicPr>
          <p:cNvPr id="9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27784" y="2276872"/>
            <a:ext cx="3647926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0815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8229600" cy="1143000"/>
          </a:xfrm>
        </p:spPr>
        <p:txBody>
          <a:bodyPr/>
          <a:lstStyle/>
          <a:p>
            <a:r>
              <a:rPr lang="ru-RU" sz="3600" dirty="0">
                <a:solidFill>
                  <a:prstClr val="black"/>
                </a:solidFill>
                <a:latin typeface="Calibri Light"/>
              </a:rPr>
              <a:t>Василий Козырев(1889 -1937)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0032" y="1844824"/>
            <a:ext cx="373158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3249450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6250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92696"/>
            <a:ext cx="9144000" cy="545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49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7584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i="1" dirty="0">
                <a:solidFill>
                  <a:prstClr val="black"/>
                </a:solidFill>
                <a:latin typeface="Calibri Light"/>
              </a:rPr>
              <a:t>Здание </a:t>
            </a:r>
            <a:r>
              <a:rPr lang="ru-RU" sz="3200" i="1" dirty="0" err="1">
                <a:solidFill>
                  <a:prstClr val="black"/>
                </a:solidFill>
                <a:latin typeface="Calibri Light"/>
              </a:rPr>
              <a:t>Бежецкого</a:t>
            </a:r>
            <a:r>
              <a:rPr lang="ru-RU" sz="3200" i="1" dirty="0">
                <a:solidFill>
                  <a:prstClr val="black"/>
                </a:solidFill>
                <a:latin typeface="Calibri Light"/>
              </a:rPr>
              <a:t> Духовного училища</a:t>
            </a:r>
            <a:endParaRPr lang="ru-RU" sz="32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268760"/>
            <a:ext cx="8100392" cy="497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113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15616" y="1196752"/>
            <a:ext cx="6912768" cy="4696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9564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над проектом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794579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5433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>
                <a:solidFill>
                  <a:prstClr val="black"/>
                </a:solidFill>
                <a:latin typeface="Calibri Light"/>
              </a:rPr>
              <a:t>Встреча в Соборе </a:t>
            </a:r>
            <a:r>
              <a:rPr lang="ru-RU" i="1" dirty="0" smtClean="0">
                <a:solidFill>
                  <a:prstClr val="black"/>
                </a:solidFill>
                <a:latin typeface="Calibri Light"/>
              </a:rPr>
              <a:t/>
            </a:r>
            <a:br>
              <a:rPr lang="ru-RU" i="1" dirty="0" smtClean="0">
                <a:solidFill>
                  <a:prstClr val="black"/>
                </a:solidFill>
                <a:latin typeface="Calibri Light"/>
              </a:rPr>
            </a:br>
            <a:r>
              <a:rPr lang="ru-RU" i="1" dirty="0" smtClean="0">
                <a:solidFill>
                  <a:prstClr val="black"/>
                </a:solidFill>
                <a:latin typeface="Calibri Light"/>
              </a:rPr>
              <a:t>с </a:t>
            </a:r>
            <a:r>
              <a:rPr lang="ru-RU" i="1" dirty="0">
                <a:solidFill>
                  <a:prstClr val="black"/>
                </a:solidFill>
                <a:latin typeface="Calibri Light"/>
              </a:rPr>
              <a:t>О. Виктором</a:t>
            </a:r>
            <a:endParaRPr lang="ru-RU" i="1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7992888" cy="4421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1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Тема1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1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1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1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1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Тема1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Тема1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1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1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Тема13</Template>
  <TotalTime>347</TotalTime>
  <Words>139</Words>
  <Application>Microsoft Office PowerPoint</Application>
  <PresentationFormat>Экран (4:3)</PresentationFormat>
  <Paragraphs>28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Тема13</vt:lpstr>
      <vt:lpstr>Тема15</vt:lpstr>
      <vt:lpstr>Тема17</vt:lpstr>
      <vt:lpstr>1_Тема14</vt:lpstr>
      <vt:lpstr>Тема12</vt:lpstr>
      <vt:lpstr>1_Тема16</vt:lpstr>
      <vt:lpstr>2_Тема16</vt:lpstr>
      <vt:lpstr>Тема14</vt:lpstr>
      <vt:lpstr>Тема16</vt:lpstr>
      <vt:lpstr>1_Тема17</vt:lpstr>
      <vt:lpstr>«Проектная деятельность в рамках курса ОРКСЭ»</vt:lpstr>
      <vt:lpstr> « Подвиг новомучеников и исповедников Бежецкого края»</vt:lpstr>
      <vt:lpstr>Иоанн Козырев  (1885 – 1937)</vt:lpstr>
      <vt:lpstr>Василий Козырев(1889 -1937)</vt:lpstr>
      <vt:lpstr>Слайд 5</vt:lpstr>
      <vt:lpstr>Здание Бежецкого Духовного училища</vt:lpstr>
      <vt:lpstr>Слайд 7</vt:lpstr>
      <vt:lpstr>Работа над проектом</vt:lpstr>
      <vt:lpstr>Встреча в Соборе  с О. Виктором</vt:lpstr>
      <vt:lpstr>Встреча с О. Виктором</vt:lpstr>
      <vt:lpstr>Встреча с О. Анатолием</vt:lpstr>
      <vt:lpstr>Император Николай с семьей</vt:lpstr>
      <vt:lpstr>Император Николай с семьей</vt:lpstr>
      <vt:lpstr>Слайд 14</vt:lpstr>
      <vt:lpstr>Слайд 15</vt:lpstr>
      <vt:lpstr>Мы поработали с архивными документами семьи Козыревых. </vt:lpstr>
      <vt:lpstr>Слайд 17</vt:lpstr>
      <vt:lpstr>Слайд 18</vt:lpstr>
      <vt:lpstr>Слайд 19</vt:lpstr>
      <vt:lpstr>Наше творчество</vt:lpstr>
      <vt:lpstr>Наше творчество</vt:lpstr>
      <vt:lpstr>Священномученики братья Козыревы</vt:lpstr>
      <vt:lpstr>Слайд 23</vt:lpstr>
      <vt:lpstr>Слайд 24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Viola</dc:creator>
  <cp:lastModifiedBy>Admin</cp:lastModifiedBy>
  <cp:revision>31</cp:revision>
  <dcterms:created xsi:type="dcterms:W3CDTF">2016-06-03T19:18:24Z</dcterms:created>
  <dcterms:modified xsi:type="dcterms:W3CDTF">2024-02-11T07:59:21Z</dcterms:modified>
</cp:coreProperties>
</file>