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4" r:id="rId3"/>
    <p:sldId id="283" r:id="rId4"/>
    <p:sldId id="271" r:id="rId5"/>
    <p:sldId id="270" r:id="rId6"/>
    <p:sldId id="273" r:id="rId7"/>
    <p:sldId id="274" r:id="rId8"/>
    <p:sldId id="279" r:id="rId9"/>
    <p:sldId id="290" r:id="rId10"/>
    <p:sldId id="289" r:id="rId11"/>
    <p:sldId id="281" r:id="rId12"/>
    <p:sldId id="288" r:id="rId13"/>
    <p:sldId id="294" r:id="rId14"/>
    <p:sldId id="285" r:id="rId15"/>
    <p:sldId id="293" r:id="rId16"/>
    <p:sldId id="286" r:id="rId17"/>
    <p:sldId id="291" r:id="rId18"/>
    <p:sldId id="280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C77BC-530E-4DE6-86D3-37A045C80D67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CCA1-48C6-4E55-B754-3CACF380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ACCA1-48C6-4E55-B754-3CACF380DE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F28D-ADAC-4DDF-99B2-E646BE3049AF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3ACB-19F0-47C6-AF21-7D55B31CB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285992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4296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«Детский сад «Радуга»  комбинированного вида»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Заинского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муниципального района Республики Татарстан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Миннибаева Э.Р.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Заинск.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455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«История  возникновения шариковой  ручки»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подготовительной логопедической группе «А»)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SAM_2619.JPG"/>
          <p:cNvPicPr>
            <a:picLocks noChangeAspect="1"/>
          </p:cNvPicPr>
          <p:nvPr/>
        </p:nvPicPr>
        <p:blipFill>
          <a:blip r:embed="rId3" cstate="print"/>
          <a:srcRect l="7031" t="11458" r="19531" b="10416"/>
          <a:stretch>
            <a:fillRect/>
          </a:stretch>
        </p:blipFill>
        <p:spPr>
          <a:xfrm>
            <a:off x="285720" y="571480"/>
            <a:ext cx="3491890" cy="278608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57214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Первобытные люди рисовали рисунки, которые обозначали различные слова или действия, рисовали они пальцем по земле, камнем  или обгорелой палочкой  - углём на скале.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исунки древних люд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0694" y="285728"/>
            <a:ext cx="3286084" cy="24645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2" descr="http://time56.ru/userfiles/news/large/22823_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143248"/>
            <a:ext cx="3071802" cy="23038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62"/>
            <a:ext cx="9144000" cy="6838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85789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 узнали, что чернил при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написании пером,  хватало только  на одно слово.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AM_2611.JPG"/>
          <p:cNvPicPr>
            <a:picLocks noChangeAspect="1"/>
          </p:cNvPicPr>
          <p:nvPr/>
        </p:nvPicPr>
        <p:blipFill>
          <a:blip r:embed="rId2" cstate="print"/>
          <a:srcRect t="11111" r="2857"/>
          <a:stretch>
            <a:fillRect/>
          </a:stretch>
        </p:blipFill>
        <p:spPr>
          <a:xfrm>
            <a:off x="1357290" y="714356"/>
            <a:ext cx="6558014" cy="450059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SAM_2610.JPG"/>
          <p:cNvPicPr>
            <a:picLocks noChangeAspect="1"/>
          </p:cNvPicPr>
          <p:nvPr/>
        </p:nvPicPr>
        <p:blipFill>
          <a:blip r:embed="rId3" cstate="print"/>
          <a:srcRect l="8696"/>
          <a:stretch>
            <a:fillRect/>
          </a:stretch>
        </p:blipFill>
        <p:spPr>
          <a:xfrm>
            <a:off x="1714480" y="357166"/>
            <a:ext cx="6000760" cy="471490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572140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начале 19 века гусиное перо заменили на металлическое, и такими перьевыми ручками писали наши бабушки и дедушки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755466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535782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самым популярным изобретением стала обычная шариковая ручка. Изобрёл её венгерский журналист по фамилии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Ему первому пришло в голову наполнить резервуар «вечного пера» чернилами. Родной брат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 дипломированным химиком, и он предложил использовать в новом устройстве маленький вращающийся шарик.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SAM_2618.JPG"/>
          <p:cNvPicPr>
            <a:picLocks noChangeAspect="1"/>
          </p:cNvPicPr>
          <p:nvPr/>
        </p:nvPicPr>
        <p:blipFill>
          <a:blip r:embed="rId3" cstate="print"/>
          <a:srcRect l="26563" t="9375"/>
          <a:stretch>
            <a:fillRect/>
          </a:stretch>
        </p:blipFill>
        <p:spPr>
          <a:xfrm>
            <a:off x="428596" y="285728"/>
            <a:ext cx="3929900" cy="3357586"/>
          </a:xfrm>
          <a:prstGeom prst="round2DiagRect">
            <a:avLst/>
          </a:prstGeom>
        </p:spPr>
      </p:pic>
      <p:pic>
        <p:nvPicPr>
          <p:cNvPr id="5" name="Рисунок 4" descr="SAM_2622.JPG"/>
          <p:cNvPicPr>
            <a:picLocks noChangeAspect="1"/>
          </p:cNvPicPr>
          <p:nvPr/>
        </p:nvPicPr>
        <p:blipFill>
          <a:blip r:embed="rId4" cstate="print"/>
          <a:srcRect l="7031" t="29166" r="5468" b="10416"/>
          <a:stretch>
            <a:fillRect/>
          </a:stretch>
        </p:blipFill>
        <p:spPr>
          <a:xfrm rot="5400000">
            <a:off x="1846492" y="4439997"/>
            <a:ext cx="2879247" cy="1571636"/>
          </a:xfrm>
          <a:prstGeom prst="round2DiagRect">
            <a:avLst/>
          </a:prstGeom>
        </p:spPr>
      </p:pic>
      <p:pic>
        <p:nvPicPr>
          <p:cNvPr id="6" name="Рисунок 5" descr="SAM_2623.JPG"/>
          <p:cNvPicPr>
            <a:picLocks noChangeAspect="1"/>
          </p:cNvPicPr>
          <p:nvPr/>
        </p:nvPicPr>
        <p:blipFill>
          <a:blip r:embed="rId5" cstate="print"/>
          <a:srcRect l="6709" t="21164" r="12686" b="9264"/>
          <a:stretch>
            <a:fillRect/>
          </a:stretch>
        </p:blipFill>
        <p:spPr>
          <a:xfrm rot="5400000">
            <a:off x="-57877" y="4486977"/>
            <a:ext cx="2758896" cy="1500198"/>
          </a:xfrm>
          <a:prstGeom prst="round2Diag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6314" y="642918"/>
            <a:ext cx="41434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Ручка называется шариковой, потому что на её конце расположен шарик, который вращаясь и пачкаясь в чернила, оставляет за собой след.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AM_2627.JPG"/>
          <p:cNvPicPr>
            <a:picLocks noChangeAspect="1"/>
          </p:cNvPicPr>
          <p:nvPr/>
        </p:nvPicPr>
        <p:blipFill>
          <a:blip r:embed="rId6" cstate="print"/>
          <a:srcRect l="8593" t="9375" b="5208"/>
          <a:stretch>
            <a:fillRect/>
          </a:stretch>
        </p:blipFill>
        <p:spPr>
          <a:xfrm>
            <a:off x="5214942" y="4071942"/>
            <a:ext cx="3500430" cy="2453292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3820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школу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я\Desktop\для визитки фото\DSC_1564.JPG"/>
          <p:cNvPicPr>
            <a:picLocks noChangeAspect="1" noChangeArrowheads="1"/>
          </p:cNvPicPr>
          <p:nvPr/>
        </p:nvPicPr>
        <p:blipFill>
          <a:blip r:embed="rId3" cstate="print"/>
          <a:srcRect l="72"/>
          <a:stretch>
            <a:fillRect/>
          </a:stretch>
        </p:blipFill>
        <p:spPr bwMode="auto">
          <a:xfrm>
            <a:off x="1000100" y="1071546"/>
            <a:ext cx="7429552" cy="471490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62"/>
            <a:ext cx="9144000" cy="6838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14290"/>
            <a:ext cx="48344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</a:t>
            </a:r>
          </a:p>
          <a:p>
            <a:endParaRPr lang="ru-RU" b="1" dirty="0"/>
          </a:p>
        </p:txBody>
      </p:sp>
      <p:pic>
        <p:nvPicPr>
          <p:cNvPr id="4" name="Рисунок 3" descr="SAM_2628.JPG"/>
          <p:cNvPicPr>
            <a:picLocks noChangeAspect="1"/>
          </p:cNvPicPr>
          <p:nvPr/>
        </p:nvPicPr>
        <p:blipFill>
          <a:blip r:embed="rId2" cstate="print"/>
          <a:srcRect l="25780" t="18750" r="41407" b="28125"/>
          <a:stretch>
            <a:fillRect/>
          </a:stretch>
        </p:blipFill>
        <p:spPr>
          <a:xfrm>
            <a:off x="214282" y="1000108"/>
            <a:ext cx="2071702" cy="2515638"/>
          </a:xfrm>
          <a:prstGeom prst="round2DiagRect">
            <a:avLst/>
          </a:prstGeom>
        </p:spPr>
      </p:pic>
      <p:pic>
        <p:nvPicPr>
          <p:cNvPr id="5" name="Рисунок 4" descr="SAM_2629.JPG"/>
          <p:cNvPicPr>
            <a:picLocks noChangeAspect="1"/>
          </p:cNvPicPr>
          <p:nvPr/>
        </p:nvPicPr>
        <p:blipFill>
          <a:blip r:embed="rId3" cstate="print"/>
          <a:srcRect l="30469" t="28125" r="37500" b="12500"/>
          <a:stretch>
            <a:fillRect/>
          </a:stretch>
        </p:blipFill>
        <p:spPr>
          <a:xfrm>
            <a:off x="3571868" y="3714752"/>
            <a:ext cx="2012797" cy="2798279"/>
          </a:xfrm>
          <a:prstGeom prst="round2DiagRect">
            <a:avLst/>
          </a:prstGeom>
        </p:spPr>
      </p:pic>
      <p:pic>
        <p:nvPicPr>
          <p:cNvPr id="6" name="Рисунок 5" descr="SAM_2630.JPG"/>
          <p:cNvPicPr>
            <a:picLocks noChangeAspect="1"/>
          </p:cNvPicPr>
          <p:nvPr/>
        </p:nvPicPr>
        <p:blipFill>
          <a:blip r:embed="rId4" cstate="print"/>
          <a:srcRect l="26562" t="26041" r="32031" b="7291"/>
          <a:stretch>
            <a:fillRect/>
          </a:stretch>
        </p:blipFill>
        <p:spPr>
          <a:xfrm>
            <a:off x="428596" y="4000504"/>
            <a:ext cx="2143140" cy="2587943"/>
          </a:xfrm>
          <a:prstGeom prst="round2DiagRect">
            <a:avLst/>
          </a:prstGeom>
        </p:spPr>
      </p:pic>
      <p:pic>
        <p:nvPicPr>
          <p:cNvPr id="7" name="Рисунок 6" descr="SAM_2631.JPG"/>
          <p:cNvPicPr>
            <a:picLocks noChangeAspect="1"/>
          </p:cNvPicPr>
          <p:nvPr/>
        </p:nvPicPr>
        <p:blipFill>
          <a:blip r:embed="rId5" cstate="print"/>
          <a:srcRect l="36719" t="41667" r="35937" b="8333"/>
          <a:stretch>
            <a:fillRect/>
          </a:stretch>
        </p:blipFill>
        <p:spPr>
          <a:xfrm>
            <a:off x="3000364" y="1000108"/>
            <a:ext cx="1875248" cy="2571768"/>
          </a:xfrm>
          <a:prstGeom prst="round2DiagRect">
            <a:avLst/>
          </a:prstGeom>
        </p:spPr>
      </p:pic>
      <p:pic>
        <p:nvPicPr>
          <p:cNvPr id="8" name="Рисунок 7" descr="SAM_2633.JPG"/>
          <p:cNvPicPr>
            <a:picLocks noChangeAspect="1"/>
          </p:cNvPicPr>
          <p:nvPr/>
        </p:nvPicPr>
        <p:blipFill>
          <a:blip r:embed="rId6" cstate="print"/>
          <a:srcRect l="34375" t="22916" r="39844" b="6250"/>
          <a:stretch>
            <a:fillRect/>
          </a:stretch>
        </p:blipFill>
        <p:spPr>
          <a:xfrm>
            <a:off x="6357950" y="1500174"/>
            <a:ext cx="2357422" cy="4857784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итоге дети решили создать свою выставку, и стали приносить из дома все пишущие инструменты  которые есть у них дома.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624.JPG"/>
          <p:cNvPicPr>
            <a:picLocks noChangeAspect="1"/>
          </p:cNvPicPr>
          <p:nvPr/>
        </p:nvPicPr>
        <p:blipFill>
          <a:blip r:embed="rId3" cstate="print"/>
          <a:srcRect l="10156" t="21875" r="7812" b="20833"/>
          <a:stretch>
            <a:fillRect/>
          </a:stretch>
        </p:blipFill>
        <p:spPr>
          <a:xfrm>
            <a:off x="428595" y="1785926"/>
            <a:ext cx="8306881" cy="47863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1000108"/>
            <a:ext cx="7473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 “Ручка  вчера, сегодня, завтра»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2" descr="C:\Users\я\Desktop\для визитки фото\фото\100ANDRO\IMG-20181102-WA0015.jpg"/>
          <p:cNvPicPr>
            <a:picLocks noChangeAspect="1" noChangeArrowheads="1"/>
          </p:cNvPicPr>
          <p:nvPr/>
        </p:nvPicPr>
        <p:blipFill>
          <a:blip r:embed="rId3"/>
          <a:srcRect l="14258" t="13541" r="16015"/>
          <a:stretch>
            <a:fillRect/>
          </a:stretch>
        </p:blipFill>
        <p:spPr bwMode="auto">
          <a:xfrm>
            <a:off x="285720" y="3929065"/>
            <a:ext cx="3879732" cy="2744267"/>
          </a:xfrm>
          <a:prstGeom prst="round2DiagRect">
            <a:avLst/>
          </a:prstGeom>
          <a:noFill/>
        </p:spPr>
      </p:pic>
      <p:pic>
        <p:nvPicPr>
          <p:cNvPr id="24580" name="Picture 4" descr="C:\Users\я\Desktop\для визитки фото\фото\100ANDRO\IMG-20181102-WA0012 - копия.jpg"/>
          <p:cNvPicPr>
            <a:picLocks noChangeAspect="1" noChangeArrowheads="1"/>
          </p:cNvPicPr>
          <p:nvPr/>
        </p:nvPicPr>
        <p:blipFill>
          <a:blip r:embed="rId4"/>
          <a:srcRect l="23633"/>
          <a:stretch>
            <a:fillRect/>
          </a:stretch>
        </p:blipFill>
        <p:spPr bwMode="auto">
          <a:xfrm>
            <a:off x="4929190" y="3857628"/>
            <a:ext cx="3857652" cy="2733720"/>
          </a:xfrm>
          <a:prstGeom prst="round2DiagRect">
            <a:avLst/>
          </a:prstGeom>
          <a:noFill/>
        </p:spPr>
      </p:pic>
      <p:pic>
        <p:nvPicPr>
          <p:cNvPr id="24581" name="Picture 5" descr="C:\Users\я\Desktop\для визитки фото\фото\100ANDRO\IMG-20181102-WA0009.jpg"/>
          <p:cNvPicPr>
            <a:picLocks noChangeAspect="1" noChangeArrowheads="1"/>
          </p:cNvPicPr>
          <p:nvPr/>
        </p:nvPicPr>
        <p:blipFill>
          <a:blip r:embed="rId5"/>
          <a:srcRect l="8984" t="7291" r="35937" b="10416"/>
          <a:stretch>
            <a:fillRect/>
          </a:stretch>
        </p:blipFill>
        <p:spPr bwMode="auto">
          <a:xfrm>
            <a:off x="5214942" y="285728"/>
            <a:ext cx="3551201" cy="2857520"/>
          </a:xfrm>
          <a:prstGeom prst="round2DiagRect">
            <a:avLst/>
          </a:prstGeom>
          <a:noFill/>
        </p:spPr>
      </p:pic>
      <p:pic>
        <p:nvPicPr>
          <p:cNvPr id="24582" name="Picture 6" descr="C:\Users\я\Desktop\для визитки фото\фото\100ANDRO\IMG-20181102-WA0008.jpg"/>
          <p:cNvPicPr>
            <a:picLocks noChangeAspect="1" noChangeArrowheads="1"/>
          </p:cNvPicPr>
          <p:nvPr/>
        </p:nvPicPr>
        <p:blipFill>
          <a:blip r:embed="rId6"/>
          <a:srcRect l="18164" r="17382" b="4166"/>
          <a:stretch>
            <a:fillRect/>
          </a:stretch>
        </p:blipFill>
        <p:spPr bwMode="auto">
          <a:xfrm>
            <a:off x="500034" y="214290"/>
            <a:ext cx="3571900" cy="2987396"/>
          </a:xfrm>
          <a:prstGeom prst="round2Same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335756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Открытое занятие  «История возникновения  ручки»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Рабочий стол\Новая папка\Новая папка\ркрыаптрапот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845488">
            <a:off x="281413" y="2385652"/>
            <a:ext cx="7028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Мое предположение подтвердилось: в детском саду нас учат писать шариковой ручкой  потому, что её удобно держать в руке и письмо получается красивым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аккуратным.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85728"/>
          <a:ext cx="8501122" cy="4490224"/>
        </p:xfrm>
        <a:graphic>
          <a:graphicData uri="http://schemas.openxmlformats.org/drawingml/2006/table">
            <a:tbl>
              <a:tblPr/>
              <a:tblGrid>
                <a:gridCol w="2000264"/>
                <a:gridCol w="6500858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проекта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«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История  возникновения шариковой  ручки»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0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Адресация  проекта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Проект предназначен для совместной  деятельности педагогов с детьми подготовительного дошкольного возраста и их родителями.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475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Участники проекта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подготовительной  логопедической группы, воспитатели, родители.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7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Развитие кругозора и познавательно-исследовательской деятельности детей на примере истории ручки.</a:t>
                      </a: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438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 реализации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Краткосрочный с .14.01.2019г.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 30.01.2019г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7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сследовательский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55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 исследования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 исследования</a:t>
                      </a:r>
                      <a:endParaRPr lang="ru-RU" sz="1600" i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Письменные принадлежности.</a:t>
                      </a:r>
                    </a:p>
                    <a:p>
                      <a:pPr marL="514350" indent="-514350" algn="l" eaLnBrk="1" hangingPunct="1">
                        <a:buFont typeface="+mj-lt"/>
                        <a:buNone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Шариковая ручка</a:t>
                      </a: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00364" y="0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  проекта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4857760"/>
          <a:ext cx="8643997" cy="1767850"/>
        </p:xfrm>
        <a:graphic>
          <a:graphicData uri="http://schemas.openxmlformats.org/drawingml/2006/table">
            <a:tbl>
              <a:tblPr/>
              <a:tblGrid>
                <a:gridCol w="2033882"/>
                <a:gridCol w="6610115"/>
              </a:tblGrid>
              <a:tr h="709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Образовательная  область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Социально-коммуникативное развитие, познавательное развитие, речевое развитие, художественно-эстетическое развитие.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5" marB="45725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43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Итоги проекта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l" eaLnBrk="1" hangingPunct="1">
                        <a:buFont typeface="+mj-lt"/>
                        <a:buNone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1.Открытое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занятие «История возникновения ручки»</a:t>
                      </a:r>
                      <a:endParaRPr 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indent="-514350" algn="l" eaLnBrk="1" hangingPunct="1">
                        <a:buFont typeface="+mj-lt"/>
                        <a:buNone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2.Оформление  выставки детских работ.</a:t>
                      </a:r>
                    </a:p>
                    <a:p>
                      <a:pPr marL="514350" indent="-514350" algn="l" eaLnBrk="1" hangingPunct="1">
                        <a:buFont typeface="+mj-lt"/>
                        <a:buNone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3.Выставка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“Ручка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вчера, сегодня, завтра»</a:t>
                      </a:r>
                      <a:endParaRPr lang="en-US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гусиное п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214346" y="3214686"/>
            <a:ext cx="25474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39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39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3438" y="5786454"/>
            <a:ext cx="1748723" cy="831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142852"/>
            <a:ext cx="2443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14356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повседневной жизни такая вещь как шариковая ручка даже не вызывает каких-либо вопросов о её появлении, хотя, на наш взгляд, она является самым используемым предметом письма. Но ведь она появилась в том виде, в каком мы привыкли её видеть относительно недавно. Было пройдено множество этапов совершенствования письма и я считаю, что письменность изначально была придумана именно для передачи накопленного опыта, традиций и обычаев для следующих поколений. И когда один из способов уже не обеспечивал нужного уровня, человечество пыталось предпринять какие-то шаги для улучшения письменности. Именно необходимость толкала прогресс вперед, именно необходимость и привела нас от наскальных рисунков к тому,  чем пишут сейчас миллионы людей по всему земному шару – шариковую ручку.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714620"/>
            <a:ext cx="5782289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 за внимание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462"/>
            <a:ext cx="9144000" cy="6838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64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проекта, обоснование выбора темы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flipH="1">
            <a:off x="857224" y="1000108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      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этом году </a:t>
            </a:r>
            <a:r>
              <a:rPr lang="ru-RU" sz="2400" dirty="0" smtClean="0"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воспитанники подготовительной логопедической группы пойдут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учиться в школу. У них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уже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появились много различных школьных принадлежностей, и один из самых важных и нужных - шариковая ручка. </a:t>
            </a:r>
            <a:r>
              <a:rPr lang="ru-RU" sz="2400" dirty="0" smtClean="0"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Им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 стало интересно, почему ручка называется шариковой? Как она устроена? И какими </a:t>
            </a:r>
            <a:r>
              <a:rPr lang="ru-RU" sz="2400" dirty="0" smtClean="0"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пишущими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w Cen MT Condensed Extra Bold" pitchFamily="34" charset="0"/>
                <a:cs typeface="Times New Roman" pitchFamily="18" charset="0"/>
              </a:rPr>
              <a:t>инструментами люди пользовались до её изобретения? Я решила провести исследование, чтобы разобраться в этом вопросе.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857232"/>
            <a:ext cx="75009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indent="3810"/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развивать стремление к поисково-познавательной деятельности, мыслительную активность и творческие способности;</a:t>
            </a: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сформировать представление о многообразии видов ручек;</a:t>
            </a: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поддерживать стремление старших дошкольников использовать систему обследовательских действий при рассматривании предметов для выявления их особенностей;</a:t>
            </a: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способствовать самостоятельному применению детьми освоенных эталонов для анализа предметов, выделяя их сходство и отличие по нескольким основаниям;</a:t>
            </a: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развивать коммуникативные навыки.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411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889844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и изучение  методической литературы  по теме проекта, постановка цели и задач,  группировка материала и составление плана.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иллюстративного материала по теме.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 для чтения, загадок,  видеоматериалов и материалов для   творческой деятельности.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информацию для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62"/>
            <a:ext cx="9144000" cy="6838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«Школьные принадлежности».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писали»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</a:t>
            </a:r>
            <a:r>
              <a:rPr lang="tt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Ручки греем”, “Добываем огонь”, “Стряпаем”, “Пила”.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на тему: 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ручки», «Секреты школьного портфеля».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«Открытия 20 века- Шариковая ручка», «История ручки»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энциклопедий , просмотр мультфильма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«Ручка».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рисование «Шариковая ручка».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8.Чтение художественной литературы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о волшебной ручке», «Волшебная ручка», «Сказка о Карандаше и Ручке»,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стихотворение “Портфель” В.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Данько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сследование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 ручки шарик». 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Экскурсия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школу.</a:t>
            </a:r>
          </a:p>
          <a:p>
            <a:pPr marL="342900" indent="-342900"/>
            <a:r>
              <a:rPr lang="tt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tt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УМК</a:t>
            </a:r>
            <a:r>
              <a:rPr lang="tt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Дидактик уен: </a:t>
            </a:r>
            <a:r>
              <a:rPr lang="tt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Портфельны тутыр”</a:t>
            </a:r>
          </a:p>
          <a:p>
            <a:pPr marL="342900" indent="-342900"/>
            <a:r>
              <a:rPr lang="tt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tt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Разрезные картинки с изображением школьных предметов,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"4 лишний».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r>
              <a:rPr lang="tt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t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написано пером — не вырубишь топором», «Написанная буква остается, написанное не пропадет», «Слова улетают, написанное остается».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Загадки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школьных принадлежностях.</a:t>
            </a:r>
            <a:r>
              <a:rPr lang="ru-RU" sz="1600" dirty="0" smtClean="0"/>
              <a:t> </a:t>
            </a:r>
          </a:p>
          <a:p>
            <a:pPr marL="342900" indent="-3429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«Школа»</a:t>
            </a:r>
          </a:p>
          <a:p>
            <a:pPr marL="342900" indent="-342900"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4572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Основной этап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285728"/>
            <a:ext cx="3387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Завершающий этап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занятие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«История возникновения ручки»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 выставки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работ, выставки «Ручка вчера, сегодня, завтра». </a:t>
            </a:r>
          </a:p>
        </p:txBody>
      </p:sp>
      <p:pic>
        <p:nvPicPr>
          <p:cNvPr id="5" name="Рисунок 4" descr="C:\Users\я\Downloads\119998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1500198" cy="1143008"/>
          </a:xfrm>
          <a:prstGeom prst="rect">
            <a:avLst/>
          </a:prstGeom>
          <a:noFill/>
        </p:spPr>
      </p:pic>
      <p:pic>
        <p:nvPicPr>
          <p:cNvPr id="6" name="Рисунок 5" descr="7384b8b0b670.jpg"/>
          <p:cNvPicPr/>
          <p:nvPr/>
        </p:nvPicPr>
        <p:blipFill>
          <a:blip r:embed="rId4" cstate="print"/>
          <a:srcRect l="16925" t="9051" r="14563" b="21650"/>
          <a:stretch>
            <a:fillRect/>
          </a:stretch>
        </p:blipFill>
        <p:spPr>
          <a:xfrm>
            <a:off x="2786050" y="5286388"/>
            <a:ext cx="1500198" cy="1143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2066" y="5357826"/>
            <a:ext cx="1143008" cy="107157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6E8E7"/>
              </a:clrFrom>
              <a:clrTo>
                <a:srgbClr val="E6E8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3" y="5286388"/>
            <a:ext cx="1619261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62"/>
            <a:ext cx="9144000" cy="68385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5143512"/>
            <a:ext cx="104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57166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342900" indent="-342900" algn="ctr"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Оповещение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предстоящей выставке.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"Если Ваш ребенок – левша».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Информационный стенд для 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«История возникновения ручки», «Это интересно».</a:t>
            </a:r>
          </a:p>
          <a:p>
            <a:pPr marL="457200" indent="-457200"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«Подготовка руки к письму»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Памятка для родителей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«Выбирай правильно  ручку»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8E7"/>
              </a:clrFrom>
              <a:clrTo>
                <a:srgbClr val="E6E8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464851"/>
            <a:ext cx="2714644" cy="2035983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6" descr="PC197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3023881" cy="202448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AM_2615.JPG"/>
          <p:cNvPicPr>
            <a:picLocks noChangeAspect="1"/>
          </p:cNvPicPr>
          <p:nvPr/>
        </p:nvPicPr>
        <p:blipFill>
          <a:blip r:embed="rId4" cstate="print"/>
          <a:srcRect b="11458"/>
          <a:stretch>
            <a:fillRect/>
          </a:stretch>
        </p:blipFill>
        <p:spPr>
          <a:xfrm>
            <a:off x="4286248" y="1214422"/>
            <a:ext cx="4161862" cy="2763755"/>
          </a:xfrm>
          <a:prstGeom prst="round2Diag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иллюстраций, энциклопедий </a:t>
            </a:r>
            <a:endParaRPr lang="ru-RU" sz="2800" dirty="0"/>
          </a:p>
        </p:txBody>
      </p:sp>
      <p:pic>
        <p:nvPicPr>
          <p:cNvPr id="6" name="Рисунок 5" descr="SAM_2614.JPG"/>
          <p:cNvPicPr>
            <a:picLocks noChangeAspect="1"/>
          </p:cNvPicPr>
          <p:nvPr/>
        </p:nvPicPr>
        <p:blipFill>
          <a:blip r:embed="rId5" cstate="print"/>
          <a:srcRect l="25782" t="6250" r="23437" b="5208"/>
          <a:stretch>
            <a:fillRect/>
          </a:stretch>
        </p:blipFill>
        <p:spPr>
          <a:xfrm>
            <a:off x="642910" y="1071546"/>
            <a:ext cx="2214578" cy="2895986"/>
          </a:xfrm>
          <a:prstGeom prst="round2DiagRect">
            <a:avLst/>
          </a:prstGeom>
        </p:spPr>
      </p:pic>
      <p:pic>
        <p:nvPicPr>
          <p:cNvPr id="7" name="Рисунок 6" descr="SAM_2625.JPG"/>
          <p:cNvPicPr>
            <a:picLocks noChangeAspect="1"/>
          </p:cNvPicPr>
          <p:nvPr/>
        </p:nvPicPr>
        <p:blipFill>
          <a:blip r:embed="rId6" cstate="print"/>
          <a:srcRect l="8593" t="14583" r="10156" b="6250"/>
          <a:stretch>
            <a:fillRect/>
          </a:stretch>
        </p:blipFill>
        <p:spPr>
          <a:xfrm>
            <a:off x="4857752" y="4214818"/>
            <a:ext cx="3225991" cy="2357454"/>
          </a:xfrm>
          <a:prstGeom prst="round2Diag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1127</TotalTime>
  <Words>897</Words>
  <Application>Microsoft Office PowerPoint</Application>
  <PresentationFormat>Экран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117</cp:revision>
  <dcterms:created xsi:type="dcterms:W3CDTF">2018-11-11T08:38:49Z</dcterms:created>
  <dcterms:modified xsi:type="dcterms:W3CDTF">2023-12-07T11:44:20Z</dcterms:modified>
</cp:coreProperties>
</file>