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1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8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4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8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8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7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1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1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5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1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2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26EB-D191-4129-8A65-1515E837C55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5AA2-D6A7-49F3-8930-79637F173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7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736x/a4/ec/27/a4ec2757d02cbd8adc8a680ced8b55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3" y="194905"/>
            <a:ext cx="11731627" cy="648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74389" y="2537137"/>
            <a:ext cx="852581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 картинку, </a:t>
            </a:r>
          </a:p>
          <a:p>
            <a:pPr algn="ctr"/>
            <a:r>
              <a:rPr lang="ru-RU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подходящую к схеме</a:t>
            </a:r>
            <a:endParaRPr lang="ru-RU" sz="7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2589" y="2386432"/>
            <a:ext cx="91977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практическому овладению простыми предлогами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пространственное значение предлогов, например: под, 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 над, за;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составлять предложение с предлогами;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мышление, слуховое и зрительное внимание.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ребенком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и 3 картинки на разные предлоги. Необходимо подобрать картинку, подходящую к схеме.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предложение с предлогом. Если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правильно нажал на картинку, то она переместится к схеме. Если картина не подходит к схеме, то она щелкает и остается на месте.</a:t>
            </a:r>
          </a:p>
        </p:txBody>
      </p:sp>
    </p:spTree>
    <p:extLst>
      <p:ext uri="{BB962C8B-B14F-4D97-AF65-F5344CB8AC3E}">
        <p14:creationId xmlns:p14="http://schemas.microsoft.com/office/powerpoint/2010/main" val="22560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&quot;Предлоги &quot;НА&quot;, &quot;В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54183" r="64941" b="4878"/>
          <a:stretch/>
        </p:blipFill>
        <p:spPr bwMode="auto">
          <a:xfrm>
            <a:off x="708339" y="3734873"/>
            <a:ext cx="3065172" cy="280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резентация &quot;Предлоги &quot;НА&quot;, &quot;В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1" t="54183" r="37899" b="5817"/>
          <a:stretch/>
        </p:blipFill>
        <p:spPr bwMode="auto">
          <a:xfrm>
            <a:off x="4758744" y="3734873"/>
            <a:ext cx="22924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резентация &quot;Предлоги &quot;НА&quot;, &quot;В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72" t="54559" r="1279" b="5065"/>
          <a:stretch/>
        </p:blipFill>
        <p:spPr bwMode="auto">
          <a:xfrm>
            <a:off x="8036417" y="3953815"/>
            <a:ext cx="3168204" cy="27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286773" y="77274"/>
            <a:ext cx="1609859" cy="1532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52678" y="1609860"/>
            <a:ext cx="3078051" cy="204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-0.20186 C 5E-6 -0.29237 0.08217 -0.40371 0.14883 -0.40371 L 0.29779 -0.40371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83" y="-201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еатр предлогов.Дети должны понимать, что такое предлоги, ч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2" r="75455" b="63418"/>
          <a:stretch/>
        </p:blipFill>
        <p:spPr bwMode="auto">
          <a:xfrm>
            <a:off x="1379436" y="4146998"/>
            <a:ext cx="2394442" cy="233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еатр предлогов.Дети должны понимать, что такое предлоги, ч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17" t="55562" b="12589"/>
          <a:stretch/>
        </p:blipFill>
        <p:spPr bwMode="auto">
          <a:xfrm>
            <a:off x="4855334" y="4146998"/>
            <a:ext cx="2395472" cy="240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Театр предлогов.Дети должны понимать, что такое предлоги, ч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1998" r="79773" b="15065"/>
          <a:stretch/>
        </p:blipFill>
        <p:spPr bwMode="auto">
          <a:xfrm>
            <a:off x="8551570" y="4146998"/>
            <a:ext cx="2279561" cy="240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14044" y="824248"/>
            <a:ext cx="3078051" cy="204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48139" y="1081824"/>
            <a:ext cx="1609859" cy="1532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0.00222 -0.499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49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едлоги в картинках. Изучаем значение предлогов Alphabet s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55" t="34610" r="3701" b="52882"/>
          <a:stretch/>
        </p:blipFill>
        <p:spPr bwMode="auto">
          <a:xfrm>
            <a:off x="4854890" y="4250028"/>
            <a:ext cx="2395915" cy="213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редлоги в картинках. Изучаем значение предлогов Alphabet s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7" t="51646" r="27599" b="35631"/>
          <a:stretch/>
        </p:blipFill>
        <p:spPr bwMode="auto">
          <a:xfrm>
            <a:off x="1236371" y="4275785"/>
            <a:ext cx="2394335" cy="204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редлоги в картинках. Изучаем значение предлогов Alphabet s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54" t="18220" r="3701" b="69703"/>
          <a:stretch/>
        </p:blipFill>
        <p:spPr bwMode="auto">
          <a:xfrm>
            <a:off x="8525813" y="4404574"/>
            <a:ext cx="2266683" cy="198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13821" y="347730"/>
            <a:ext cx="3078051" cy="204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47916" y="2395469"/>
            <a:ext cx="1609859" cy="1532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6.25E-7 -0.27731 C 6.25E-7 -0.40162 0.16237 -0.55463 0.29414 -0.55463 L 0.58841 -0.5546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4" y="-277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651714" y="792049"/>
            <a:ext cx="1609859" cy="1532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68368" y="1300766"/>
            <a:ext cx="3078051" cy="204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Блог учителя - дефектолога Муравьевой Олеси Анатольевн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" t="7558" r="76112" b="66870"/>
          <a:stretch/>
        </p:blipFill>
        <p:spPr bwMode="auto">
          <a:xfrm>
            <a:off x="940157" y="4108361"/>
            <a:ext cx="2292441" cy="223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Блог учителя - дефектолога Муравьевой Олеси Анатольевн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1" t="8517" r="53031" b="67509"/>
          <a:stretch/>
        </p:blipFill>
        <p:spPr bwMode="auto">
          <a:xfrm>
            <a:off x="4417452" y="4089042"/>
            <a:ext cx="2369714" cy="216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Блог учителя - дефектолога Муравьевой Олеси Анатольевн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6" t="8196" r="30256" b="66871"/>
          <a:stretch/>
        </p:blipFill>
        <p:spPr bwMode="auto">
          <a:xfrm>
            <a:off x="8379138" y="4108361"/>
            <a:ext cx="2337740" cy="222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-1.11111E-6 L -0.00416 -0.422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211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5488" y="2073499"/>
            <a:ext cx="3078051" cy="204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502387" y="128789"/>
            <a:ext cx="1384254" cy="13715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СОВЕТЫ ЛОГОПЕДА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0" t="67815"/>
          <a:stretch/>
        </p:blipFill>
        <p:spPr bwMode="auto">
          <a:xfrm>
            <a:off x="5277394" y="4274608"/>
            <a:ext cx="2113791" cy="242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СОВЕТЫ ЛОГОПЕДА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26" t="57832" r="25450" b="2427"/>
          <a:stretch/>
        </p:blipFill>
        <p:spPr bwMode="auto">
          <a:xfrm>
            <a:off x="940526" y="3803497"/>
            <a:ext cx="2259874" cy="267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СОВЕТЫ ЛОГОПЕДА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4" t="62429" r="52633" b="7195"/>
          <a:stretch/>
        </p:blipFill>
        <p:spPr bwMode="auto">
          <a:xfrm>
            <a:off x="9188627" y="4121238"/>
            <a:ext cx="2150793" cy="221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42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1.66667E-6 -0.22384 C -1.66667E-6 -0.32408 0.17904 -0.44746 0.32435 -0.44746 L 0.64883 -0.44746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35" y="-22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106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2020-01-14T17:47:55Z</dcterms:created>
  <dcterms:modified xsi:type="dcterms:W3CDTF">2021-10-19T15:25:48Z</dcterms:modified>
</cp:coreProperties>
</file>