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картинки для презентации щелкунчик\416056_c0A8U0TQ7_DlfqMX_zdrxnW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0"/>
            <a:ext cx="8737600" cy="675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82987" y="1268760"/>
            <a:ext cx="67779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Игра по развитию речи для детей старшей,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подготовительной группы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«Подбери ряд синонимов»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8104" y="4077072"/>
            <a:ext cx="30299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Разработали воспитатели: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Куртакова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Т.А.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Богатикова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М.А.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820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картинки для презентации щелкунчик\416056_c0A8U0TQ7_DlfqMX_zdrxnW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07950"/>
            <a:ext cx="8737600" cy="664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9632" y="980728"/>
            <a:ext cx="75608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Цель: Расширить словарь синонимов, развивать умения определять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схожие по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смыслу слова.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Ход игры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Воспитатель предлагает выбрать карточку с персонажем из сказки.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выбранному герою необходимо подобрать слова-синонимы, определяющие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его характерные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черты.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Воспитатель называет слова, а дети выбирают какое слово подходит к его картинке  с персонажем. Объясняют значение этого слова.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312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картинки для презентации щелкунчик\416056_c0A8U0TQ7_DlfqMX_zdrxnW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0"/>
            <a:ext cx="8940800" cy="675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F:\картинки для презентации щелкунчик\IMG-20200214-WA00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68760"/>
            <a:ext cx="7056784" cy="466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650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картинки для презентации щелкунчик\416056_c0A8U0TQ7_DlfqMX_zdrxnW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0"/>
            <a:ext cx="8940800" cy="675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F:\картинки для презентации щелкунчик\20200221_1607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2268" y="1079040"/>
            <a:ext cx="4818941" cy="3614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F:\картинки для презентации щелкунчик\20200221_161441(0) 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216635"/>
            <a:ext cx="4989303" cy="3525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9717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84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Сад Детский</cp:lastModifiedBy>
  <cp:revision>7</cp:revision>
  <dcterms:created xsi:type="dcterms:W3CDTF">2020-02-25T18:13:29Z</dcterms:created>
  <dcterms:modified xsi:type="dcterms:W3CDTF">2020-02-26T11:01:03Z</dcterms:modified>
</cp:coreProperties>
</file>