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33CDFE9-D97E-4209-BC7A-CE6D81A4BE8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A01E1C2-83C0-4846-A207-85A1CCEF2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556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DFE9-D97E-4209-BC7A-CE6D81A4BE8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E1C2-83C0-4846-A207-85A1CCEF2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9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DFE9-D97E-4209-BC7A-CE6D81A4BE8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E1C2-83C0-4846-A207-85A1CCEF2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6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DFE9-D97E-4209-BC7A-CE6D81A4BE8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E1C2-83C0-4846-A207-85A1CCEF2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99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3CDFE9-D97E-4209-BC7A-CE6D81A4BE8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A01E1C2-83C0-4846-A207-85A1CCEF2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13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DFE9-D97E-4209-BC7A-CE6D81A4BE8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E1C2-83C0-4846-A207-85A1CCEF2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03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DFE9-D97E-4209-BC7A-CE6D81A4BE8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E1C2-83C0-4846-A207-85A1CCEF2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8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DFE9-D97E-4209-BC7A-CE6D81A4BE8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E1C2-83C0-4846-A207-85A1CCEF2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27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DFE9-D97E-4209-BC7A-CE6D81A4BE8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E1C2-83C0-4846-A207-85A1CCEF2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2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DFE9-D97E-4209-BC7A-CE6D81A4BE8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01E1C2-83C0-4846-A207-85A1CCEF2D4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666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33CDFE9-D97E-4209-BC7A-CE6D81A4BE8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01E1C2-83C0-4846-A207-85A1CCEF2D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519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3CDFE9-D97E-4209-BC7A-CE6D81A4BE8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A01E1C2-83C0-4846-A207-85A1CCEF2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3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Игрушечные пластмассовые цифры">
            <a:extLst>
              <a:ext uri="{FF2B5EF4-FFF2-40B4-BE49-F238E27FC236}">
                <a16:creationId xmlns:a16="http://schemas.microsoft.com/office/drawing/2014/main" id="{DE633701-88B2-F2B7-33C5-6563BFCF5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47" b="62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E31FADD-28C8-4F4E-91A0-B3CB76EF2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ED926F3-B564-439F-AB6E-6E0034F58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DE0E0-FD5C-2016-82B9-9D246ED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rmAutofit/>
          </a:bodyPr>
          <a:lstStyle/>
          <a:p>
            <a:r>
              <a:rPr lang="ru-RU" sz="6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по математике для дошкольников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04A8E4-42C0-7293-47DC-86629CEFC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444" y="4586971"/>
            <a:ext cx="9070848" cy="6016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Сметнева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 М.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«Детский сад №179»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D331CB-6FBA-4372-AC60-F6B170C67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26804E-8B26-4520-869D-E127C27BC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F5E85EB-F7B3-4293-B1A9-9E1C5A37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C29264A-3E42-42AF-9FCD-A88A68D60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068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81B21C3-79DE-16FA-5BFB-1CC6C10BC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139" y="2348878"/>
            <a:ext cx="2759765" cy="216024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«Веселый счет»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45271CB-2883-2230-29B4-D8215A95D4D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/>
          <a:srcRect t="21948" b="21948"/>
          <a:stretch/>
        </p:blipFill>
        <p:spPr>
          <a:xfrm>
            <a:off x="583096" y="410216"/>
            <a:ext cx="8069109" cy="60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8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81B21C3-79DE-16FA-5BFB-1CC6C10BC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06" y="2348479"/>
            <a:ext cx="2759765" cy="216024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«Крестики-нолики»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3426E7-1ABD-9A46-1EE3-B00687096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761" y="432619"/>
            <a:ext cx="7927900" cy="596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81B21C3-79DE-16FA-5BFB-1CC6C10BC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39" y="5260258"/>
            <a:ext cx="11651225" cy="15977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«Математическая пицца»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1FE423-ADAF-A46D-CCB7-56566D67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987" y="496530"/>
            <a:ext cx="6876026" cy="515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41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39B77-4B6F-15D0-9FFC-167204443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652" y="419113"/>
            <a:ext cx="4729316" cy="6052018"/>
          </a:xfrm>
          <a:prstGeom prst="rect">
            <a:avLst/>
          </a:prstGeom>
        </p:spPr>
      </p:pic>
      <p:sp>
        <p:nvSpPr>
          <p:cNvPr id="5" name="Заголовок 6">
            <a:extLst>
              <a:ext uri="{FF2B5EF4-FFF2-40B4-BE49-F238E27FC236}">
                <a16:creationId xmlns:a16="http://schemas.microsoft.com/office/drawing/2014/main" id="{612E3866-A684-532A-4579-1C8307C3C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470" y="2348878"/>
            <a:ext cx="2759765" cy="216024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 из фетра</a:t>
            </a:r>
          </a:p>
        </p:txBody>
      </p:sp>
    </p:spTree>
    <p:extLst>
      <p:ext uri="{BB962C8B-B14F-4D97-AF65-F5344CB8AC3E}">
        <p14:creationId xmlns:p14="http://schemas.microsoft.com/office/powerpoint/2010/main" val="142708409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30FE05C-BC39-38C9-741C-0974C0930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4" y="373626"/>
            <a:ext cx="7442194" cy="606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6">
            <a:extLst>
              <a:ext uri="{FF2B5EF4-FFF2-40B4-BE49-F238E27FC236}">
                <a16:creationId xmlns:a16="http://schemas.microsoft.com/office/drawing/2014/main" id="{CCFDDA9F-1CAD-4203-2552-26ED8EA1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1921" y="2348879"/>
            <a:ext cx="3221988" cy="216024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«Математическая гусеница»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7922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Игрушечные пластмассовые цифры">
            <a:extLst>
              <a:ext uri="{FF2B5EF4-FFF2-40B4-BE49-F238E27FC236}">
                <a16:creationId xmlns:a16="http://schemas.microsoft.com/office/drawing/2014/main" id="{DE633701-88B2-F2B7-33C5-6563BFCF5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47" b="62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E31FADD-28C8-4F4E-91A0-B3CB76EF2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ED926F3-B564-439F-AB6E-6E0034F58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DE0E0-FD5C-2016-82B9-9D246ED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311115"/>
            <a:ext cx="9068586" cy="2590800"/>
          </a:xfrm>
        </p:spPr>
        <p:txBody>
          <a:bodyPr>
            <a:normAutofit/>
          </a:bodyPr>
          <a:lstStyle/>
          <a:p>
            <a:r>
              <a:rPr lang="ru-RU" sz="6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D331CB-6FBA-4372-AC60-F6B170C67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26804E-8B26-4520-869D-E127C27BC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F5E85EB-F7B3-4293-B1A9-9E1C5A37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C29264A-3E42-42AF-9FCD-A88A68D60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722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26</TotalTime>
  <Words>45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Century Gothic</vt:lpstr>
      <vt:lpstr>Garamond</vt:lpstr>
      <vt:lpstr>Times New Roman</vt:lpstr>
      <vt:lpstr>Савон</vt:lpstr>
      <vt:lpstr>Дидактические игры по математике для дошкольников</vt:lpstr>
      <vt:lpstr>Дидактическая игра  «Веселый счет»</vt:lpstr>
      <vt:lpstr>«Крестики-нолики»</vt:lpstr>
      <vt:lpstr>«Математическая пицца»</vt:lpstr>
      <vt:lpstr>Шахматы из фетра</vt:lpstr>
      <vt:lpstr>«Математическая гусеница»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по математике для дошкольников</dc:title>
  <dc:creator>Юлия Хасянова</dc:creator>
  <cp:lastModifiedBy>Юлия Хасянова</cp:lastModifiedBy>
  <cp:revision>2</cp:revision>
  <dcterms:created xsi:type="dcterms:W3CDTF">2022-09-28T10:49:41Z</dcterms:created>
  <dcterms:modified xsi:type="dcterms:W3CDTF">2022-09-28T11:35:20Z</dcterms:modified>
</cp:coreProperties>
</file>