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5" r:id="rId3"/>
    <p:sldId id="260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F0F026-20CB-4ADC-B0AF-8E20A6E30522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45AE8F-9773-40F6-8BE5-D46C7263BDD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Признаки адаптации</a:t>
          </a:r>
          <a:endParaRPr lang="ru-RU" b="1" dirty="0">
            <a:solidFill>
              <a:srgbClr val="FF0000"/>
            </a:solidFill>
          </a:endParaRPr>
        </a:p>
      </dgm:t>
    </dgm:pt>
    <dgm:pt modelId="{0346F5E0-4AEA-409A-A0D1-F30C7F30518F}" type="parTrans" cxnId="{7A22FEE7-FCAB-4809-BFCC-CB7AC71B5362}">
      <dgm:prSet/>
      <dgm:spPr/>
      <dgm:t>
        <a:bodyPr/>
        <a:lstStyle/>
        <a:p>
          <a:endParaRPr lang="ru-RU"/>
        </a:p>
      </dgm:t>
    </dgm:pt>
    <dgm:pt modelId="{06C3D8CB-7FFD-44BC-B31A-26999C5578E4}" type="sibTrans" cxnId="{7A22FEE7-FCAB-4809-BFCC-CB7AC71B5362}">
      <dgm:prSet/>
      <dgm:spPr/>
      <dgm:t>
        <a:bodyPr/>
        <a:lstStyle/>
        <a:p>
          <a:endParaRPr lang="ru-RU"/>
        </a:p>
      </dgm:t>
    </dgm:pt>
    <dgm:pt modelId="{7CFAE3E5-4319-4A1C-A2A8-C7011AAC050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Желание идти в школу, участвовать в жизни класса</a:t>
          </a:r>
          <a:endParaRPr lang="ru-RU" dirty="0">
            <a:solidFill>
              <a:schemeClr val="tx1"/>
            </a:solidFill>
          </a:endParaRPr>
        </a:p>
      </dgm:t>
    </dgm:pt>
    <dgm:pt modelId="{E29AF33C-F5BE-4F88-B924-C6E5FE94C436}" type="parTrans" cxnId="{09121D55-2058-473F-8A58-6CF85837152E}">
      <dgm:prSet/>
      <dgm:spPr/>
      <dgm:t>
        <a:bodyPr/>
        <a:lstStyle/>
        <a:p>
          <a:endParaRPr lang="ru-RU"/>
        </a:p>
      </dgm:t>
    </dgm:pt>
    <dgm:pt modelId="{5481199D-66BD-4A75-9969-4234C56D4942}" type="sibTrans" cxnId="{09121D55-2058-473F-8A58-6CF85837152E}">
      <dgm:prSet/>
      <dgm:spPr/>
      <dgm:t>
        <a:bodyPr/>
        <a:lstStyle/>
        <a:p>
          <a:endParaRPr lang="ru-RU"/>
        </a:p>
      </dgm:t>
    </dgm:pt>
    <dgm:pt modelId="{C410C6D4-B58A-4FE7-8EC5-3D5998D5200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Желание общаться со сверстниками и учителями</a:t>
          </a:r>
          <a:endParaRPr lang="ru-RU" dirty="0">
            <a:solidFill>
              <a:schemeClr val="tx1"/>
            </a:solidFill>
          </a:endParaRPr>
        </a:p>
      </dgm:t>
    </dgm:pt>
    <dgm:pt modelId="{E46B8F81-FAEE-4850-94BB-FC15044BB752}" type="parTrans" cxnId="{E7FA793A-0042-476B-AC50-01F19A03516F}">
      <dgm:prSet/>
      <dgm:spPr/>
      <dgm:t>
        <a:bodyPr/>
        <a:lstStyle/>
        <a:p>
          <a:endParaRPr lang="ru-RU"/>
        </a:p>
      </dgm:t>
    </dgm:pt>
    <dgm:pt modelId="{0E86FA17-3F99-444A-9847-72480C910B90}" type="sibTrans" cxnId="{E7FA793A-0042-476B-AC50-01F19A03516F}">
      <dgm:prSet/>
      <dgm:spPr/>
      <dgm:t>
        <a:bodyPr/>
        <a:lstStyle/>
        <a:p>
          <a:endParaRPr lang="ru-RU"/>
        </a:p>
      </dgm:t>
    </dgm:pt>
    <dgm:pt modelId="{E94EFDD4-BDFC-45BA-9D55-BAC1ECE228FB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Признаки </a:t>
          </a:r>
          <a:r>
            <a:rPr lang="ru-RU" b="1" dirty="0" err="1" smtClean="0">
              <a:solidFill>
                <a:srgbClr val="FF0000"/>
              </a:solidFill>
            </a:rPr>
            <a:t>дезадаптации</a:t>
          </a:r>
          <a:endParaRPr lang="ru-RU" b="1" dirty="0">
            <a:solidFill>
              <a:srgbClr val="FF0000"/>
            </a:solidFill>
          </a:endParaRPr>
        </a:p>
      </dgm:t>
    </dgm:pt>
    <dgm:pt modelId="{0FBBE3A5-C95D-4915-ADC4-9D8585AC9BB0}" type="parTrans" cxnId="{5E2D5D33-32C0-497C-BAEF-D1E6F2D3AD29}">
      <dgm:prSet/>
      <dgm:spPr/>
      <dgm:t>
        <a:bodyPr/>
        <a:lstStyle/>
        <a:p>
          <a:endParaRPr lang="ru-RU"/>
        </a:p>
      </dgm:t>
    </dgm:pt>
    <dgm:pt modelId="{A2392E10-D41B-4F5E-B79A-B44EA2B14514}" type="sibTrans" cxnId="{5E2D5D33-32C0-497C-BAEF-D1E6F2D3AD29}">
      <dgm:prSet/>
      <dgm:spPr/>
      <dgm:t>
        <a:bodyPr/>
        <a:lstStyle/>
        <a:p>
          <a:endParaRPr lang="ru-RU"/>
        </a:p>
      </dgm:t>
    </dgm:pt>
    <dgm:pt modelId="{AE087211-53D4-405B-BE12-7A2D0BA695C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Усталый, утомленный вид ребенка</a:t>
          </a:r>
          <a:endParaRPr lang="ru-RU" dirty="0">
            <a:solidFill>
              <a:schemeClr val="tx1"/>
            </a:solidFill>
          </a:endParaRPr>
        </a:p>
      </dgm:t>
    </dgm:pt>
    <dgm:pt modelId="{BFC05B1F-9858-44A2-85FE-821FBBF24F05}" type="parTrans" cxnId="{70AC33A1-684F-40FB-914F-F7A72272B940}">
      <dgm:prSet/>
      <dgm:spPr/>
      <dgm:t>
        <a:bodyPr/>
        <a:lstStyle/>
        <a:p>
          <a:endParaRPr lang="ru-RU"/>
        </a:p>
      </dgm:t>
    </dgm:pt>
    <dgm:pt modelId="{4D816790-8BFF-440B-8DBF-D3CA9C4B5E76}" type="sibTrans" cxnId="{70AC33A1-684F-40FB-914F-F7A72272B940}">
      <dgm:prSet/>
      <dgm:spPr/>
      <dgm:t>
        <a:bodyPr/>
        <a:lstStyle/>
        <a:p>
          <a:endParaRPr lang="ru-RU"/>
        </a:p>
      </dgm:t>
    </dgm:pt>
    <dgm:pt modelId="{56CFFC30-7700-453C-B7C0-CB1D56E7B43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Нежелание ребенка делиться своими впечатлениями о проведенном дне</a:t>
          </a:r>
          <a:endParaRPr lang="ru-RU" dirty="0">
            <a:solidFill>
              <a:schemeClr val="tx1"/>
            </a:solidFill>
          </a:endParaRPr>
        </a:p>
      </dgm:t>
    </dgm:pt>
    <dgm:pt modelId="{9D88414B-0F91-44DD-8F96-8A2D2BD1C4EA}" type="parTrans" cxnId="{9BCF7B21-FBBE-4E42-ACF8-7613739F7285}">
      <dgm:prSet/>
      <dgm:spPr/>
      <dgm:t>
        <a:bodyPr/>
        <a:lstStyle/>
        <a:p>
          <a:endParaRPr lang="ru-RU"/>
        </a:p>
      </dgm:t>
    </dgm:pt>
    <dgm:pt modelId="{4DC5D143-5145-47E8-A9AB-C9CA810ABA77}" type="sibTrans" cxnId="{9BCF7B21-FBBE-4E42-ACF8-7613739F7285}">
      <dgm:prSet/>
      <dgm:spPr/>
      <dgm:t>
        <a:bodyPr/>
        <a:lstStyle/>
        <a:p>
          <a:endParaRPr lang="ru-RU"/>
        </a:p>
      </dgm:t>
    </dgm:pt>
    <dgm:pt modelId="{F6B96F20-17B8-4738-9657-126E56309AD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Степень самостоятельности ребенка при выполнении им учебных заданий</a:t>
          </a:r>
          <a:endParaRPr lang="ru-RU" dirty="0">
            <a:solidFill>
              <a:schemeClr val="tx1"/>
            </a:solidFill>
          </a:endParaRPr>
        </a:p>
      </dgm:t>
    </dgm:pt>
    <dgm:pt modelId="{246FEC66-BAE2-4197-B225-22904368F0C2}" type="parTrans" cxnId="{A9CD4899-EB06-422A-8469-CA74C9C35319}">
      <dgm:prSet/>
      <dgm:spPr/>
      <dgm:t>
        <a:bodyPr/>
        <a:lstStyle/>
        <a:p>
          <a:endParaRPr lang="ru-RU"/>
        </a:p>
      </dgm:t>
    </dgm:pt>
    <dgm:pt modelId="{35C03D60-BB28-4B8B-91A6-27FB4B2E2335}" type="sibTrans" cxnId="{A9CD4899-EB06-422A-8469-CA74C9C35319}">
      <dgm:prSet/>
      <dgm:spPr/>
      <dgm:t>
        <a:bodyPr/>
        <a:lstStyle/>
        <a:p>
          <a:endParaRPr lang="ru-RU"/>
        </a:p>
      </dgm:t>
    </dgm:pt>
    <dgm:pt modelId="{26D7FCE9-DBA7-48CB-9BDC-297607B284F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Готовность прибегнуть к помощи взрослых только после попытки выполнить задание самостоятельно</a:t>
          </a:r>
          <a:endParaRPr lang="ru-RU" dirty="0">
            <a:solidFill>
              <a:schemeClr val="tx1"/>
            </a:solidFill>
          </a:endParaRPr>
        </a:p>
      </dgm:t>
    </dgm:pt>
    <dgm:pt modelId="{29CB5829-C2A7-4559-AF25-7E4E11E89CE0}" type="parTrans" cxnId="{637C4182-5D56-4525-B4CC-0C0486742320}">
      <dgm:prSet/>
      <dgm:spPr/>
      <dgm:t>
        <a:bodyPr/>
        <a:lstStyle/>
        <a:p>
          <a:endParaRPr lang="ru-RU"/>
        </a:p>
      </dgm:t>
    </dgm:pt>
    <dgm:pt modelId="{A8F1C434-F814-4714-9BAF-65E4576B27FF}" type="sibTrans" cxnId="{637C4182-5D56-4525-B4CC-0C0486742320}">
      <dgm:prSet/>
      <dgm:spPr/>
      <dgm:t>
        <a:bodyPr/>
        <a:lstStyle/>
        <a:p>
          <a:endParaRPr lang="ru-RU"/>
        </a:p>
      </dgm:t>
    </dgm:pt>
    <dgm:pt modelId="{0CB3FEFF-7F49-4F18-9756-F26B2B38E77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Удовлетворенность межличностными отношениями с одноклассниками и учителями</a:t>
          </a:r>
          <a:endParaRPr lang="ru-RU" dirty="0">
            <a:solidFill>
              <a:schemeClr val="tx1"/>
            </a:solidFill>
          </a:endParaRPr>
        </a:p>
      </dgm:t>
    </dgm:pt>
    <dgm:pt modelId="{D80D541E-DA42-484C-92DE-6B069DD2D297}" type="parTrans" cxnId="{4C0F15C0-3F7A-4C21-928C-F461614152C1}">
      <dgm:prSet/>
      <dgm:spPr/>
      <dgm:t>
        <a:bodyPr/>
        <a:lstStyle/>
        <a:p>
          <a:endParaRPr lang="ru-RU"/>
        </a:p>
      </dgm:t>
    </dgm:pt>
    <dgm:pt modelId="{D25A4E49-C909-4006-A6C9-7A81AF7220CB}" type="sibTrans" cxnId="{4C0F15C0-3F7A-4C21-928C-F461614152C1}">
      <dgm:prSet/>
      <dgm:spPr/>
      <dgm:t>
        <a:bodyPr/>
        <a:lstStyle/>
        <a:p>
          <a:endParaRPr lang="ru-RU"/>
        </a:p>
      </dgm:t>
    </dgm:pt>
    <dgm:pt modelId="{25CA83B8-17C8-4F0E-A4C2-C477E5C6C2C4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CD1D3AF7-C302-4B40-9839-56ADE66FF570}" type="parTrans" cxnId="{6359CE95-17F9-4534-9F3F-B2A69240D2EB}">
      <dgm:prSet/>
      <dgm:spPr/>
    </dgm:pt>
    <dgm:pt modelId="{7A672171-37CB-46A5-9E9E-4D34BA78B820}" type="sibTrans" cxnId="{6359CE95-17F9-4534-9F3F-B2A69240D2EB}">
      <dgm:prSet/>
      <dgm:spPr/>
    </dgm:pt>
    <dgm:pt modelId="{898F1C1D-D463-4A44-A9FB-48CB51E31B70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33FE7FA5-AB8A-46B0-BA09-47B2989CC6DC}" type="parTrans" cxnId="{35CC670E-B4E1-4C6F-913F-CD428B5BA386}">
      <dgm:prSet/>
      <dgm:spPr/>
    </dgm:pt>
    <dgm:pt modelId="{CE1D2F92-9D74-4E3F-9CA1-1968CC3CACFD}" type="sibTrans" cxnId="{35CC670E-B4E1-4C6F-913F-CD428B5BA386}">
      <dgm:prSet/>
      <dgm:spPr/>
    </dgm:pt>
    <dgm:pt modelId="{3D4A8E98-143C-46E7-B88E-6545D1FF5A89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5A47AFD5-F65D-4E1C-8A4A-8082331F491E}" type="parTrans" cxnId="{5A84AFE2-3E4E-4F8C-9981-417301F22ED5}">
      <dgm:prSet/>
      <dgm:spPr/>
    </dgm:pt>
    <dgm:pt modelId="{8BCA5278-7309-43EE-B0AF-9D3B358AEAF9}" type="sibTrans" cxnId="{5A84AFE2-3E4E-4F8C-9981-417301F22ED5}">
      <dgm:prSet/>
      <dgm:spPr/>
    </dgm:pt>
    <dgm:pt modelId="{59985FD8-F0C8-4982-A395-1E6087385EC4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DA48128E-D8F7-42AB-B6E0-4AAAA18D8276}" type="parTrans" cxnId="{AC124E1A-8A21-4F52-B5B9-DF0BD1542B96}">
      <dgm:prSet/>
      <dgm:spPr/>
    </dgm:pt>
    <dgm:pt modelId="{F8951ABD-9A32-4353-998D-C0CBD45AFC09}" type="sibTrans" cxnId="{AC124E1A-8A21-4F52-B5B9-DF0BD1542B96}">
      <dgm:prSet/>
      <dgm:spPr/>
    </dgm:pt>
    <dgm:pt modelId="{23425C7F-39F9-4A1B-9AE2-7AF72928A2F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Стремление отвлечь взрослого от школьных событий, переключить внимание на другие темы</a:t>
          </a:r>
          <a:endParaRPr lang="ru-RU" dirty="0">
            <a:solidFill>
              <a:schemeClr val="tx1"/>
            </a:solidFill>
          </a:endParaRPr>
        </a:p>
      </dgm:t>
    </dgm:pt>
    <dgm:pt modelId="{7E1BDD8C-0048-4328-A277-D60D69327671}" type="parTrans" cxnId="{20FBB259-F5F4-4CBF-AC35-2BB4A3F44A4B}">
      <dgm:prSet/>
      <dgm:spPr/>
    </dgm:pt>
    <dgm:pt modelId="{7BB3804C-B050-4397-B562-BDD38139EA76}" type="sibTrans" cxnId="{20FBB259-F5F4-4CBF-AC35-2BB4A3F44A4B}">
      <dgm:prSet/>
      <dgm:spPr/>
    </dgm:pt>
    <dgm:pt modelId="{467AA304-FB48-400F-9C71-FB5D4974616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Нежелание выполнять домашнее задание</a:t>
          </a:r>
          <a:endParaRPr lang="ru-RU" dirty="0">
            <a:solidFill>
              <a:schemeClr val="tx1"/>
            </a:solidFill>
          </a:endParaRPr>
        </a:p>
      </dgm:t>
    </dgm:pt>
    <dgm:pt modelId="{A4EDF53C-2239-4596-8FC3-552B95B0B62B}" type="parTrans" cxnId="{0DA87058-8E9D-4AC0-A6E9-CF80D43219AD}">
      <dgm:prSet/>
      <dgm:spPr/>
    </dgm:pt>
    <dgm:pt modelId="{BC4CCC02-47A7-47A5-821E-D89E51024567}" type="sibTrans" cxnId="{0DA87058-8E9D-4AC0-A6E9-CF80D43219AD}">
      <dgm:prSet/>
      <dgm:spPr/>
    </dgm:pt>
    <dgm:pt modelId="{913B85CF-9EFB-43AE-8DED-6EDDFBBA04A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Постоянные жалобы на плохое самочувствие</a:t>
          </a:r>
          <a:endParaRPr lang="ru-RU" dirty="0">
            <a:solidFill>
              <a:schemeClr val="tx1"/>
            </a:solidFill>
          </a:endParaRPr>
        </a:p>
      </dgm:t>
    </dgm:pt>
    <dgm:pt modelId="{D9ABA3B4-2EE3-4D6D-AB8E-D3B20E16368D}" type="parTrans" cxnId="{9A614683-14FC-4999-88A5-B0FE0C7DEBCB}">
      <dgm:prSet/>
      <dgm:spPr/>
    </dgm:pt>
    <dgm:pt modelId="{B32EC0F2-670F-411D-83B9-D4B9A1E0F4D5}" type="sibTrans" cxnId="{9A614683-14FC-4999-88A5-B0FE0C7DEBCB}">
      <dgm:prSet/>
      <dgm:spPr/>
    </dgm:pt>
    <dgm:pt modelId="{B4BCB199-6E0F-4E71-AEC0-2D14C1C4573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Жалобы на те или иные события, происходящие в школе</a:t>
          </a:r>
          <a:endParaRPr lang="ru-RU" dirty="0">
            <a:solidFill>
              <a:schemeClr val="tx1"/>
            </a:solidFill>
          </a:endParaRPr>
        </a:p>
      </dgm:t>
    </dgm:pt>
    <dgm:pt modelId="{F9EB1255-DA16-4635-BF38-EC6E1C9B1F03}" type="parTrans" cxnId="{E79ABDA0-6021-47A7-ABAC-B4DACCEE7F2C}">
      <dgm:prSet/>
      <dgm:spPr/>
    </dgm:pt>
    <dgm:pt modelId="{7D7E2536-299B-4703-B63D-444DA0166236}" type="sibTrans" cxnId="{E79ABDA0-6021-47A7-ABAC-B4DACCEE7F2C}">
      <dgm:prSet/>
      <dgm:spPr/>
    </dgm:pt>
    <dgm:pt modelId="{5CD13510-41A4-4247-B8E1-A8F9D7D7FEC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Беспокойный сон</a:t>
          </a:r>
          <a:endParaRPr lang="ru-RU" dirty="0">
            <a:solidFill>
              <a:schemeClr val="tx1"/>
            </a:solidFill>
          </a:endParaRPr>
        </a:p>
      </dgm:t>
    </dgm:pt>
    <dgm:pt modelId="{0D5A9734-A10F-4A35-B8E0-A66DEF314A75}" type="parTrans" cxnId="{0AE7B261-42C6-4833-9D95-3D42FAA92F9D}">
      <dgm:prSet/>
      <dgm:spPr/>
    </dgm:pt>
    <dgm:pt modelId="{0D581F18-8D85-4901-8B15-7B17B09428B6}" type="sibTrans" cxnId="{0AE7B261-42C6-4833-9D95-3D42FAA92F9D}">
      <dgm:prSet/>
      <dgm:spPr/>
    </dgm:pt>
    <dgm:pt modelId="{A537AEDB-F0CF-4F60-A89C-20C7322E731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Трудности утреннего пробуждения</a:t>
          </a:r>
          <a:endParaRPr lang="ru-RU" dirty="0">
            <a:solidFill>
              <a:schemeClr val="tx1"/>
            </a:solidFill>
          </a:endParaRPr>
        </a:p>
      </dgm:t>
    </dgm:pt>
    <dgm:pt modelId="{47DD8082-22CD-4E84-ACDE-74D1D48F2A72}" type="parTrans" cxnId="{8066D37D-7AEE-4B8E-8D03-965ED2A7606F}">
      <dgm:prSet/>
      <dgm:spPr/>
    </dgm:pt>
    <dgm:pt modelId="{A9D7EA41-ECC2-48A5-9C5C-7771BD4F0A63}" type="sibTrans" cxnId="{8066D37D-7AEE-4B8E-8D03-965ED2A7606F}">
      <dgm:prSet/>
      <dgm:spPr/>
    </dgm:pt>
    <dgm:pt modelId="{A7DEEBAE-D9B3-484A-A382-2A6BFE0C3A4E}" type="pres">
      <dgm:prSet presAssocID="{39F0F026-20CB-4ADC-B0AF-8E20A6E3052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ABE7225-73E4-4E34-A834-295D3017CE99}" type="pres">
      <dgm:prSet presAssocID="{9D45AE8F-9773-40F6-8BE5-D46C7263BDD1}" presName="compositeNode" presStyleCnt="0">
        <dgm:presLayoutVars>
          <dgm:bulletEnabled val="1"/>
        </dgm:presLayoutVars>
      </dgm:prSet>
      <dgm:spPr/>
    </dgm:pt>
    <dgm:pt modelId="{D110CDBA-B95B-4075-B5EE-6669E799D0E2}" type="pres">
      <dgm:prSet presAssocID="{9D45AE8F-9773-40F6-8BE5-D46C7263BDD1}" presName="image" presStyleLbl="fgImgPlace1" presStyleIdx="0" presStyleCnt="2"/>
      <dgm:spPr/>
    </dgm:pt>
    <dgm:pt modelId="{1210CA75-D779-4D65-9B71-2365A87B5E30}" type="pres">
      <dgm:prSet presAssocID="{9D45AE8F-9773-40F6-8BE5-D46C7263BDD1}" presName="childNode" presStyleLbl="node1" presStyleIdx="0" presStyleCnt="2" custScaleY="105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A44D4-47B0-4700-B9C8-35D23BCBB27D}" type="pres">
      <dgm:prSet presAssocID="{9D45AE8F-9773-40F6-8BE5-D46C7263BDD1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B3227-3200-423B-8908-EEEA5CAE376D}" type="pres">
      <dgm:prSet presAssocID="{06C3D8CB-7FFD-44BC-B31A-26999C5578E4}" presName="sibTrans" presStyleCnt="0"/>
      <dgm:spPr/>
    </dgm:pt>
    <dgm:pt modelId="{6247C7EE-7F3C-4B9E-964C-E753D49EFEA1}" type="pres">
      <dgm:prSet presAssocID="{E94EFDD4-BDFC-45BA-9D55-BAC1ECE228FB}" presName="compositeNode" presStyleCnt="0">
        <dgm:presLayoutVars>
          <dgm:bulletEnabled val="1"/>
        </dgm:presLayoutVars>
      </dgm:prSet>
      <dgm:spPr/>
    </dgm:pt>
    <dgm:pt modelId="{FD2A99C7-2A1F-4418-B42E-CD8A7C802B67}" type="pres">
      <dgm:prSet presAssocID="{E94EFDD4-BDFC-45BA-9D55-BAC1ECE228FB}" presName="image" presStyleLbl="fgImgPlace1" presStyleIdx="1" presStyleCnt="2"/>
      <dgm:spPr/>
    </dgm:pt>
    <dgm:pt modelId="{31BBFBCB-50A0-4648-8050-8B008B56DF00}" type="pres">
      <dgm:prSet presAssocID="{E94EFDD4-BDFC-45BA-9D55-BAC1ECE228FB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E42E1-1056-43D1-A463-2D7DA3537B99}" type="pres">
      <dgm:prSet presAssocID="{E94EFDD4-BDFC-45BA-9D55-BAC1ECE228FB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5C9D30-F38E-4370-8ABD-8EE0D7F92EDE}" type="presOf" srcId="{23425C7F-39F9-4A1B-9AE2-7AF72928A2F9}" destId="{31BBFBCB-50A0-4648-8050-8B008B56DF00}" srcOrd="0" destOrd="2" presId="urn:microsoft.com/office/officeart/2005/8/layout/hList2"/>
    <dgm:cxn modelId="{0AE7B261-42C6-4833-9D95-3D42FAA92F9D}" srcId="{E94EFDD4-BDFC-45BA-9D55-BAC1ECE228FB}" destId="{5CD13510-41A4-4247-B8E1-A8F9D7D7FEC2}" srcOrd="6" destOrd="0" parTransId="{0D5A9734-A10F-4A35-B8E0-A66DEF314A75}" sibTransId="{0D581F18-8D85-4901-8B15-7B17B09428B6}"/>
    <dgm:cxn modelId="{FED52652-F797-40EC-A3C3-06253C977582}" type="presOf" srcId="{898F1C1D-D463-4A44-A9FB-48CB51E31B70}" destId="{1210CA75-D779-4D65-9B71-2365A87B5E30}" srcOrd="0" destOrd="3" presId="urn:microsoft.com/office/officeart/2005/8/layout/hList2"/>
    <dgm:cxn modelId="{62BA6A37-166E-46A4-9D38-585527A6FF23}" type="presOf" srcId="{AE087211-53D4-405B-BE12-7A2D0BA695C3}" destId="{31BBFBCB-50A0-4648-8050-8B008B56DF00}" srcOrd="0" destOrd="0" presId="urn:microsoft.com/office/officeart/2005/8/layout/hList2"/>
    <dgm:cxn modelId="{A9CD4899-EB06-422A-8469-CA74C9C35319}" srcId="{9D45AE8F-9773-40F6-8BE5-D46C7263BDD1}" destId="{F6B96F20-17B8-4738-9657-126E56309AD2}" srcOrd="4" destOrd="0" parTransId="{246FEC66-BAE2-4197-B225-22904368F0C2}" sibTransId="{35C03D60-BB28-4B8B-91A6-27FB4B2E2335}"/>
    <dgm:cxn modelId="{63424D2F-B1A1-4507-88FF-8E43651E9D99}" type="presOf" srcId="{26D7FCE9-DBA7-48CB-9BDC-297607B284F5}" destId="{1210CA75-D779-4D65-9B71-2365A87B5E30}" srcOrd="0" destOrd="6" presId="urn:microsoft.com/office/officeart/2005/8/layout/hList2"/>
    <dgm:cxn modelId="{8066D37D-7AEE-4B8E-8D03-965ED2A7606F}" srcId="{E94EFDD4-BDFC-45BA-9D55-BAC1ECE228FB}" destId="{A537AEDB-F0CF-4F60-A89C-20C7322E7317}" srcOrd="7" destOrd="0" parTransId="{47DD8082-22CD-4E84-ACDE-74D1D48F2A72}" sibTransId="{A9D7EA41-ECC2-48A5-9C5C-7771BD4F0A63}"/>
    <dgm:cxn modelId="{4C0F15C0-3F7A-4C21-928C-F461614152C1}" srcId="{9D45AE8F-9773-40F6-8BE5-D46C7263BDD1}" destId="{0CB3FEFF-7F49-4F18-9756-F26B2B38E77B}" srcOrd="8" destOrd="0" parTransId="{D80D541E-DA42-484C-92DE-6B069DD2D297}" sibTransId="{D25A4E49-C909-4006-A6C9-7A81AF7220CB}"/>
    <dgm:cxn modelId="{86F2E728-D723-41BD-A52F-368CAA605FF2}" type="presOf" srcId="{913B85CF-9EFB-43AE-8DED-6EDDFBBA04A1}" destId="{31BBFBCB-50A0-4648-8050-8B008B56DF00}" srcOrd="0" destOrd="4" presId="urn:microsoft.com/office/officeart/2005/8/layout/hList2"/>
    <dgm:cxn modelId="{0DA87058-8E9D-4AC0-A6E9-CF80D43219AD}" srcId="{E94EFDD4-BDFC-45BA-9D55-BAC1ECE228FB}" destId="{467AA304-FB48-400F-9C71-FB5D49746164}" srcOrd="3" destOrd="0" parTransId="{A4EDF53C-2239-4596-8FC3-552B95B0B62B}" sibTransId="{BC4CCC02-47A7-47A5-821E-D89E51024567}"/>
    <dgm:cxn modelId="{30144D75-AFFF-4D4A-A06D-3B96300C9AFB}" type="presOf" srcId="{A537AEDB-F0CF-4F60-A89C-20C7322E7317}" destId="{31BBFBCB-50A0-4648-8050-8B008B56DF00}" srcOrd="0" destOrd="7" presId="urn:microsoft.com/office/officeart/2005/8/layout/hList2"/>
    <dgm:cxn modelId="{8B036244-9078-4A9A-9CB9-AD1566A1336B}" type="presOf" srcId="{E94EFDD4-BDFC-45BA-9D55-BAC1ECE228FB}" destId="{2FFE42E1-1056-43D1-A463-2D7DA3537B99}" srcOrd="0" destOrd="0" presId="urn:microsoft.com/office/officeart/2005/8/layout/hList2"/>
    <dgm:cxn modelId="{8932D703-90C8-4D24-AEB8-8537D58DFF17}" type="presOf" srcId="{F6B96F20-17B8-4738-9657-126E56309AD2}" destId="{1210CA75-D779-4D65-9B71-2365A87B5E30}" srcOrd="0" destOrd="4" presId="urn:microsoft.com/office/officeart/2005/8/layout/hList2"/>
    <dgm:cxn modelId="{5E2D5D33-32C0-497C-BAEF-D1E6F2D3AD29}" srcId="{39F0F026-20CB-4ADC-B0AF-8E20A6E30522}" destId="{E94EFDD4-BDFC-45BA-9D55-BAC1ECE228FB}" srcOrd="1" destOrd="0" parTransId="{0FBBE3A5-C95D-4915-ADC4-9D8585AC9BB0}" sibTransId="{A2392E10-D41B-4F5E-B79A-B44EA2B14514}"/>
    <dgm:cxn modelId="{CDC1AF32-63EB-449D-A3E8-19E1A55F0BC4}" type="presOf" srcId="{7CFAE3E5-4319-4A1C-A2A8-C7011AAC050C}" destId="{1210CA75-D779-4D65-9B71-2365A87B5E30}" srcOrd="0" destOrd="0" presId="urn:microsoft.com/office/officeart/2005/8/layout/hList2"/>
    <dgm:cxn modelId="{7F85BEA9-15D1-43D5-855C-92889A29D175}" type="presOf" srcId="{39F0F026-20CB-4ADC-B0AF-8E20A6E30522}" destId="{A7DEEBAE-D9B3-484A-A382-2A6BFE0C3A4E}" srcOrd="0" destOrd="0" presId="urn:microsoft.com/office/officeart/2005/8/layout/hList2"/>
    <dgm:cxn modelId="{E6E2E23E-0264-4DFE-AC0A-294BBCDFB682}" type="presOf" srcId="{5CD13510-41A4-4247-B8E1-A8F9D7D7FEC2}" destId="{31BBFBCB-50A0-4648-8050-8B008B56DF00}" srcOrd="0" destOrd="6" presId="urn:microsoft.com/office/officeart/2005/8/layout/hList2"/>
    <dgm:cxn modelId="{B9E4F56D-0E79-4A40-BD58-D7C00ECE4CCA}" type="presOf" srcId="{3D4A8E98-143C-46E7-B88E-6545D1FF5A89}" destId="{1210CA75-D779-4D65-9B71-2365A87B5E30}" srcOrd="0" destOrd="5" presId="urn:microsoft.com/office/officeart/2005/8/layout/hList2"/>
    <dgm:cxn modelId="{1E7DA4D4-6E07-4B56-9434-CFA86B0F7FAA}" type="presOf" srcId="{0CB3FEFF-7F49-4F18-9756-F26B2B38E77B}" destId="{1210CA75-D779-4D65-9B71-2365A87B5E30}" srcOrd="0" destOrd="8" presId="urn:microsoft.com/office/officeart/2005/8/layout/hList2"/>
    <dgm:cxn modelId="{5A84AFE2-3E4E-4F8C-9981-417301F22ED5}" srcId="{9D45AE8F-9773-40F6-8BE5-D46C7263BDD1}" destId="{3D4A8E98-143C-46E7-B88E-6545D1FF5A89}" srcOrd="5" destOrd="0" parTransId="{5A47AFD5-F65D-4E1C-8A4A-8082331F491E}" sibTransId="{8BCA5278-7309-43EE-B0AF-9D3B358AEAF9}"/>
    <dgm:cxn modelId="{6359CE95-17F9-4534-9F3F-B2A69240D2EB}" srcId="{9D45AE8F-9773-40F6-8BE5-D46C7263BDD1}" destId="{25CA83B8-17C8-4F0E-A4C2-C477E5C6C2C4}" srcOrd="1" destOrd="0" parTransId="{CD1D3AF7-C302-4B40-9839-56ADE66FF570}" sibTransId="{7A672171-37CB-46A5-9E9E-4D34BA78B820}"/>
    <dgm:cxn modelId="{20FBB259-F5F4-4CBF-AC35-2BB4A3F44A4B}" srcId="{E94EFDD4-BDFC-45BA-9D55-BAC1ECE228FB}" destId="{23425C7F-39F9-4A1B-9AE2-7AF72928A2F9}" srcOrd="2" destOrd="0" parTransId="{7E1BDD8C-0048-4328-A277-D60D69327671}" sibTransId="{7BB3804C-B050-4397-B562-BDD38139EA76}"/>
    <dgm:cxn modelId="{5872AE1C-C267-4933-91F7-DA2B02A91BDB}" type="presOf" srcId="{C410C6D4-B58A-4FE7-8EC5-3D5998D52002}" destId="{1210CA75-D779-4D65-9B71-2365A87B5E30}" srcOrd="0" destOrd="2" presId="urn:microsoft.com/office/officeart/2005/8/layout/hList2"/>
    <dgm:cxn modelId="{90E03D2F-6EDC-4BAE-98ED-2BED5809A26E}" type="presOf" srcId="{B4BCB199-6E0F-4E71-AEC0-2D14C1C4573B}" destId="{31BBFBCB-50A0-4648-8050-8B008B56DF00}" srcOrd="0" destOrd="5" presId="urn:microsoft.com/office/officeart/2005/8/layout/hList2"/>
    <dgm:cxn modelId="{70AC33A1-684F-40FB-914F-F7A72272B940}" srcId="{E94EFDD4-BDFC-45BA-9D55-BAC1ECE228FB}" destId="{AE087211-53D4-405B-BE12-7A2D0BA695C3}" srcOrd="0" destOrd="0" parTransId="{BFC05B1F-9858-44A2-85FE-821FBBF24F05}" sibTransId="{4D816790-8BFF-440B-8DBF-D3CA9C4B5E76}"/>
    <dgm:cxn modelId="{9BCF7B21-FBBE-4E42-ACF8-7613739F7285}" srcId="{E94EFDD4-BDFC-45BA-9D55-BAC1ECE228FB}" destId="{56CFFC30-7700-453C-B7C0-CB1D56E7B432}" srcOrd="1" destOrd="0" parTransId="{9D88414B-0F91-44DD-8F96-8A2D2BD1C4EA}" sibTransId="{4DC5D143-5145-47E8-A9AB-C9CA810ABA77}"/>
    <dgm:cxn modelId="{1F83D834-7027-4C1D-841C-FCB874709FDB}" type="presOf" srcId="{59985FD8-F0C8-4982-A395-1E6087385EC4}" destId="{1210CA75-D779-4D65-9B71-2365A87B5E30}" srcOrd="0" destOrd="7" presId="urn:microsoft.com/office/officeart/2005/8/layout/hList2"/>
    <dgm:cxn modelId="{637C4182-5D56-4525-B4CC-0C0486742320}" srcId="{9D45AE8F-9773-40F6-8BE5-D46C7263BDD1}" destId="{26D7FCE9-DBA7-48CB-9BDC-297607B284F5}" srcOrd="6" destOrd="0" parTransId="{29CB5829-C2A7-4559-AF25-7E4E11E89CE0}" sibTransId="{A8F1C434-F814-4714-9BAF-65E4576B27FF}"/>
    <dgm:cxn modelId="{35CC670E-B4E1-4C6F-913F-CD428B5BA386}" srcId="{9D45AE8F-9773-40F6-8BE5-D46C7263BDD1}" destId="{898F1C1D-D463-4A44-A9FB-48CB51E31B70}" srcOrd="3" destOrd="0" parTransId="{33FE7FA5-AB8A-46B0-BA09-47B2989CC6DC}" sibTransId="{CE1D2F92-9D74-4E3F-9CA1-1968CC3CACFD}"/>
    <dgm:cxn modelId="{09121D55-2058-473F-8A58-6CF85837152E}" srcId="{9D45AE8F-9773-40F6-8BE5-D46C7263BDD1}" destId="{7CFAE3E5-4319-4A1C-A2A8-C7011AAC050C}" srcOrd="0" destOrd="0" parTransId="{E29AF33C-F5BE-4F88-B924-C6E5FE94C436}" sibTransId="{5481199D-66BD-4A75-9969-4234C56D4942}"/>
    <dgm:cxn modelId="{E8F05E7A-A564-4DAB-83B7-2B61300F16C8}" type="presOf" srcId="{9D45AE8F-9773-40F6-8BE5-D46C7263BDD1}" destId="{E3DA44D4-47B0-4700-B9C8-35D23BCBB27D}" srcOrd="0" destOrd="0" presId="urn:microsoft.com/office/officeart/2005/8/layout/hList2"/>
    <dgm:cxn modelId="{2005757F-EAF4-42AF-8538-CFFE96D7C2CE}" type="presOf" srcId="{56CFFC30-7700-453C-B7C0-CB1D56E7B432}" destId="{31BBFBCB-50A0-4648-8050-8B008B56DF00}" srcOrd="0" destOrd="1" presId="urn:microsoft.com/office/officeart/2005/8/layout/hList2"/>
    <dgm:cxn modelId="{1DEB8B0B-D267-4347-B6B2-DAE664B206E1}" type="presOf" srcId="{467AA304-FB48-400F-9C71-FB5D49746164}" destId="{31BBFBCB-50A0-4648-8050-8B008B56DF00}" srcOrd="0" destOrd="3" presId="urn:microsoft.com/office/officeart/2005/8/layout/hList2"/>
    <dgm:cxn modelId="{3E4B83B8-8972-4270-A12A-EAB63DB4F855}" type="presOf" srcId="{25CA83B8-17C8-4F0E-A4C2-C477E5C6C2C4}" destId="{1210CA75-D779-4D65-9B71-2365A87B5E30}" srcOrd="0" destOrd="1" presId="urn:microsoft.com/office/officeart/2005/8/layout/hList2"/>
    <dgm:cxn modelId="{E79ABDA0-6021-47A7-ABAC-B4DACCEE7F2C}" srcId="{E94EFDD4-BDFC-45BA-9D55-BAC1ECE228FB}" destId="{B4BCB199-6E0F-4E71-AEC0-2D14C1C4573B}" srcOrd="5" destOrd="0" parTransId="{F9EB1255-DA16-4635-BF38-EC6E1C9B1F03}" sibTransId="{7D7E2536-299B-4703-B63D-444DA0166236}"/>
    <dgm:cxn modelId="{7A22FEE7-FCAB-4809-BFCC-CB7AC71B5362}" srcId="{39F0F026-20CB-4ADC-B0AF-8E20A6E30522}" destId="{9D45AE8F-9773-40F6-8BE5-D46C7263BDD1}" srcOrd="0" destOrd="0" parTransId="{0346F5E0-4AEA-409A-A0D1-F30C7F30518F}" sibTransId="{06C3D8CB-7FFD-44BC-B31A-26999C5578E4}"/>
    <dgm:cxn modelId="{9A614683-14FC-4999-88A5-B0FE0C7DEBCB}" srcId="{E94EFDD4-BDFC-45BA-9D55-BAC1ECE228FB}" destId="{913B85CF-9EFB-43AE-8DED-6EDDFBBA04A1}" srcOrd="4" destOrd="0" parTransId="{D9ABA3B4-2EE3-4D6D-AB8E-D3B20E16368D}" sibTransId="{B32EC0F2-670F-411D-83B9-D4B9A1E0F4D5}"/>
    <dgm:cxn modelId="{AC124E1A-8A21-4F52-B5B9-DF0BD1542B96}" srcId="{9D45AE8F-9773-40F6-8BE5-D46C7263BDD1}" destId="{59985FD8-F0C8-4982-A395-1E6087385EC4}" srcOrd="7" destOrd="0" parTransId="{DA48128E-D8F7-42AB-B6E0-4AAAA18D8276}" sibTransId="{F8951ABD-9A32-4353-998D-C0CBD45AFC09}"/>
    <dgm:cxn modelId="{E7FA793A-0042-476B-AC50-01F19A03516F}" srcId="{9D45AE8F-9773-40F6-8BE5-D46C7263BDD1}" destId="{C410C6D4-B58A-4FE7-8EC5-3D5998D52002}" srcOrd="2" destOrd="0" parTransId="{E46B8F81-FAEE-4850-94BB-FC15044BB752}" sibTransId="{0E86FA17-3F99-444A-9847-72480C910B90}"/>
    <dgm:cxn modelId="{A7AB7447-29DA-411F-970C-BC7B7631C944}" type="presParOf" srcId="{A7DEEBAE-D9B3-484A-A382-2A6BFE0C3A4E}" destId="{CABE7225-73E4-4E34-A834-295D3017CE99}" srcOrd="0" destOrd="0" presId="urn:microsoft.com/office/officeart/2005/8/layout/hList2"/>
    <dgm:cxn modelId="{07469E20-B592-45FA-A947-ED6D871ADF31}" type="presParOf" srcId="{CABE7225-73E4-4E34-A834-295D3017CE99}" destId="{D110CDBA-B95B-4075-B5EE-6669E799D0E2}" srcOrd="0" destOrd="0" presId="urn:microsoft.com/office/officeart/2005/8/layout/hList2"/>
    <dgm:cxn modelId="{40AA7B45-C987-43AF-AC35-E4658ACA489E}" type="presParOf" srcId="{CABE7225-73E4-4E34-A834-295D3017CE99}" destId="{1210CA75-D779-4D65-9B71-2365A87B5E30}" srcOrd="1" destOrd="0" presId="urn:microsoft.com/office/officeart/2005/8/layout/hList2"/>
    <dgm:cxn modelId="{0575B5C7-5A90-4FC0-A11D-4613DE744E26}" type="presParOf" srcId="{CABE7225-73E4-4E34-A834-295D3017CE99}" destId="{E3DA44D4-47B0-4700-B9C8-35D23BCBB27D}" srcOrd="2" destOrd="0" presId="urn:microsoft.com/office/officeart/2005/8/layout/hList2"/>
    <dgm:cxn modelId="{95E07C22-E2F0-46EB-980F-64F22CC43FE9}" type="presParOf" srcId="{A7DEEBAE-D9B3-484A-A382-2A6BFE0C3A4E}" destId="{74FB3227-3200-423B-8908-EEEA5CAE376D}" srcOrd="1" destOrd="0" presId="urn:microsoft.com/office/officeart/2005/8/layout/hList2"/>
    <dgm:cxn modelId="{3A5D6B5E-137B-4B99-A3B3-D12E037A390C}" type="presParOf" srcId="{A7DEEBAE-D9B3-484A-A382-2A6BFE0C3A4E}" destId="{6247C7EE-7F3C-4B9E-964C-E753D49EFEA1}" srcOrd="2" destOrd="0" presId="urn:microsoft.com/office/officeart/2005/8/layout/hList2"/>
    <dgm:cxn modelId="{89BDD37A-2624-4F7F-A3E2-5D5E3EDFB3C8}" type="presParOf" srcId="{6247C7EE-7F3C-4B9E-964C-E753D49EFEA1}" destId="{FD2A99C7-2A1F-4418-B42E-CD8A7C802B67}" srcOrd="0" destOrd="0" presId="urn:microsoft.com/office/officeart/2005/8/layout/hList2"/>
    <dgm:cxn modelId="{8A2084C1-53E1-4593-B7A6-7BB593B02AA0}" type="presParOf" srcId="{6247C7EE-7F3C-4B9E-964C-E753D49EFEA1}" destId="{31BBFBCB-50A0-4648-8050-8B008B56DF00}" srcOrd="1" destOrd="0" presId="urn:microsoft.com/office/officeart/2005/8/layout/hList2"/>
    <dgm:cxn modelId="{5EACCC31-B2F2-499F-AC89-96F1C6563B5A}" type="presParOf" srcId="{6247C7EE-7F3C-4B9E-964C-E753D49EFEA1}" destId="{2FFE42E1-1056-43D1-A463-2D7DA3537B99}" srcOrd="2" destOrd="0" presId="urn:microsoft.com/office/officeart/2005/8/layout/h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9399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Консультация родителей на тему: «Адаптация детей при переходе из начального звена в среднее»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14744" y="6072206"/>
            <a:ext cx="5429256" cy="7857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Составитель: Кирьянова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Маргарита Сергеевна, воспитатель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Верещагинская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санаторная школа-интернат для детей,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нуждающихся в длительном лечении»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pickimage.ru/wp-content/uploads/images/detskie/adaptation/adaptaciy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5429288" cy="4110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Аннотация: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Любые </a:t>
            </a:r>
            <a:r>
              <a:rPr lang="ru-RU" dirty="0" smtClean="0"/>
              <a:t>переходные периоды в жизни человека всегда связаны с проблемами. Переход учеников из начальной школы — это сложный и ответственный период; от того, как пройдет процесс адаптации, зависит вся дальнейшая школьная жизнь ребенка.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В </a:t>
            </a:r>
            <a:r>
              <a:rPr lang="ru-RU" dirty="0" smtClean="0"/>
              <a:t>5-м классе ко всем проблемам подросткового возраста добавляется проблема адаптации к новым условиям обучения. </a:t>
            </a:r>
          </a:p>
          <a:p>
            <a:pPr algn="just">
              <a:buNone/>
            </a:pPr>
            <a:r>
              <a:rPr lang="ru-RU" dirty="0" smtClean="0"/>
              <a:t>		Не </a:t>
            </a:r>
            <a:r>
              <a:rPr lang="ru-RU" dirty="0" smtClean="0"/>
              <a:t>каждому ребенку комфортно от пребывания в школе. Учебные перегрузки, </a:t>
            </a:r>
            <a:r>
              <a:rPr lang="ru-RU" dirty="0" smtClean="0"/>
              <a:t>несоответствие </a:t>
            </a:r>
            <a:r>
              <a:rPr lang="ru-RU" dirty="0" smtClean="0"/>
              <a:t>между внешними требованиями и психофизическими возможностями учащихся, слабая </a:t>
            </a:r>
            <a:r>
              <a:rPr lang="ru-RU" dirty="0" smtClean="0"/>
              <a:t>функциональная </a:t>
            </a:r>
            <a:r>
              <a:rPr lang="ru-RU" dirty="0" smtClean="0"/>
              <a:t>готовность к школе, отсутствие учебной мотивации приводят к тому, что школа становиться для детей постоянным источником стресса.</a:t>
            </a:r>
          </a:p>
          <a:p>
            <a:pPr algn="just">
              <a:buNone/>
            </a:pPr>
            <a:r>
              <a:rPr lang="ru-RU" dirty="0" smtClean="0"/>
              <a:t>		Также </a:t>
            </a:r>
            <a:r>
              <a:rPr lang="ru-RU" dirty="0" smtClean="0"/>
              <a:t>психотравмирующими являются ситуации, когда происходит смена школьного коллектива, если ребенок не может наладить контакт с учителем, неприятие ребенка с детским коллективом.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 algn="just"/>
            <a:r>
              <a:rPr lang="ru-RU" dirty="0" smtClean="0"/>
              <a:t>Переход учеников из начальной школы — это сложный и ответственный период; от того, как пройдет процесс адаптации, зависит вся дальнейшая школьная жизнь ребенка. 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!!Наша задача: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разобраться в том, что происходит сейчас с нашими детьми,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что их волнует и беспокоит,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с какими проблемами они сталкиваются,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определить, какую реальную помощь мы можем оказать ребятам.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Под адаптацией принято понимать — в широком смысле — приспособление к окружающим условиям.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404508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Адаптация имеет 2 спектра: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биологический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психологический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avatars.mds.yandex.net/get-pdb/1926095/09f36e6b-56ce-4720-b206-7cfa87a45c6c/s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643314"/>
            <a:ext cx="4071966" cy="3053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выделить следующие составляющие понятия «готовность к обучению в средней школе»: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/>
          <a:p>
            <a:pPr algn="just"/>
            <a:r>
              <a:rPr lang="ru-RU" dirty="0" smtClean="0"/>
              <a:t>1.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основных компонентов учебной деятельности, успешное усвоение программного материала.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 Новообразования младшего школьного возраста — произвольность, рефлексия, мышление в понятиях.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3. Качественно иной, более «взрослый» тип взаимоотношений с учителями и одноклассниками.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Адаптация в 5 классе – стрессовая ситуация (новый коллектив, новые учителя, новые требования) – нагрузки на психику.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571612"/>
          <a:ext cx="7467600" cy="4902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Психологические рекомендации родителям пятиклассника: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58204" cy="5188092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Обеспечить спокойную, щадящую обстановку, четкий режим, то есть сделать так, чтобы ребёнок постоянно ощущал вашу помощь и поддержку.</a:t>
            </a:r>
          </a:p>
          <a:p>
            <a:pPr lvl="0"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Воодушевите ребенка на рассказ о школьных делах.</a:t>
            </a: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Не связывайте оценки за успеваемость ребенка со своей системой наказаний и поощрений. Ваш ребенок должен расценивать свою хорошую успеваемость как награду, а неуспеваемость — как наказание. </a:t>
            </a: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Помогайте ребенку выполнять домашние задания, но не делайте их сами.</a:t>
            </a: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Помогите ребенку почувствовать интерес к тому, что преподают в школе. Ищите любые возможности, чтобы ребенок мог применить свои знания, полученные в школе, в домашней деятельности.</a:t>
            </a:r>
          </a:p>
          <a:p>
            <a:pPr algn="just"/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Особенные усилия прилагайте для того, чтобы поддерживать спокойную и стабильную атмосферу в доме, когда в школьной жизни ребенка происходят изменения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используемой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Баранова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Н. Н. Адаптация пятиклассников к новым условиям учёбы 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 // Слово : православный образов. портал. - [б.м], 2010 -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URL: http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://www.portal-slovo.ru/pedagogy/37952.php (18.03.10).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Беликова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Е. Ю. Помощь классного руководителя в адаптации пятиклассников /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Е.Ю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Беликова, Е. В. Сазонова, Н .В.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Чахмахчева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рук. - 2003 - № 1 - С. 17-28.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Гениатулина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И. Ю. Помощь психолога в адаптации пятиклассников 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 // ИД «Первое сентября» : [сайт]. – М., 2003-2010. - URL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http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://festival.1september.ru/articles/501832/ (18.03.10).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398</Words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Консультация родителей на тему: «Адаптация детей при переходе из начального звена в среднее»</vt:lpstr>
      <vt:lpstr>Аннотация:</vt:lpstr>
      <vt:lpstr>Слайд 3</vt:lpstr>
      <vt:lpstr> Под адаптацией принято понимать — в широком смысле — приспособление к окружающим условиям. </vt:lpstr>
      <vt:lpstr>Можно выделить следующие составляющие понятия «готовность к обучению в средней школе»: </vt:lpstr>
      <vt:lpstr> Адаптация в 5 классе – стрессовая ситуация (новый коллектив, новые учителя, новые требования) – нагрузки на психику. </vt:lpstr>
      <vt:lpstr>Психологические рекомендации родителям пятиклассника:</vt:lpstr>
      <vt:lpstr>Список используемой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79223</dc:creator>
  <cp:lastModifiedBy>79223133678</cp:lastModifiedBy>
  <cp:revision>11</cp:revision>
  <dcterms:created xsi:type="dcterms:W3CDTF">2019-12-18T11:55:51Z</dcterms:created>
  <dcterms:modified xsi:type="dcterms:W3CDTF">2019-12-18T12:43:28Z</dcterms:modified>
</cp:coreProperties>
</file>