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картинки для презентации щелкунчик\hello_html_m7a56ff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2060848"/>
            <a:ext cx="6480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«Путешествие у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Рождественской елки»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3717032"/>
            <a:ext cx="4499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Разработали воспитатели</a:t>
            </a:r>
          </a:p>
          <a:p>
            <a:r>
              <a:rPr lang="ru-RU" sz="2400" dirty="0" err="1" smtClean="0"/>
              <a:t>Куртакова</a:t>
            </a:r>
            <a:r>
              <a:rPr lang="ru-RU" sz="2400" dirty="0" smtClean="0"/>
              <a:t> Т.А.</a:t>
            </a:r>
          </a:p>
          <a:p>
            <a:r>
              <a:rPr lang="ru-RU" sz="2400" dirty="0" err="1" smtClean="0"/>
              <a:t>Богатикова</a:t>
            </a:r>
            <a:r>
              <a:rPr lang="ru-RU" sz="2400" dirty="0" smtClean="0"/>
              <a:t> М.А.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91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картинки для презентации щелкунчик\0001-001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980728"/>
            <a:ext cx="6912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  <a:p>
            <a:pPr marL="285750" indent="-285750" algn="just">
              <a:buFontTx/>
              <a:buChar char="-"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полученные ранее знания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писателе и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содержании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сказки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А. Т.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Гофмана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«Щелкунчик и Мышиный король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-развивать речь, внимание , воображение;</a:t>
            </a:r>
          </a:p>
          <a:p>
            <a:pPr algn="just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продолжать учить договариваться в игре, не нарушать правила и ход игры.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картинки для презентации щелкунчик\0001-001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7" y="908720"/>
            <a:ext cx="741682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игры.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Выбор фишек: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Участники выбирают фишки, которыми будут осуществлять ходы в процессе игры.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Определение очередности хода: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Каждый участник бросает кубик. Тот игрок, который наберет наибольшее количество очков, первым начинает ходить. В случае выпадения одинакового количества очков на кубике, игроки заново разыгрывают первенство хода. Далее очередность хода осуществляется по часовой стрелке.</a:t>
            </a:r>
          </a:p>
        </p:txBody>
      </p:sp>
    </p:spTree>
    <p:extLst>
      <p:ext uri="{BB962C8B-B14F-4D97-AF65-F5344CB8AC3E}">
        <p14:creationId xmlns:p14="http://schemas.microsoft.com/office/powerpoint/2010/main" val="11204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картинки для презентации щелкунчик\0001-001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268760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 фишек: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Участники выбирают фишки, которыми будут осуществлять ходы в процессе игры.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Определение очередности хода: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Каждый участник бросает кубик. Тот игрок, который наберет наибольшее количество очков, первым начинает ходить. В случае выпадения одинакового количества очков на кубике, игроки заново разыгрывают первенство хода. Далее очередность хода осуществляется по часовой стрелке.</a:t>
            </a:r>
          </a:p>
        </p:txBody>
      </p:sp>
    </p:spTree>
    <p:extLst>
      <p:ext uri="{BB962C8B-B14F-4D97-AF65-F5344CB8AC3E}">
        <p14:creationId xmlns:p14="http://schemas.microsoft.com/office/powerpoint/2010/main" val="18402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картинки для презентации щелкунчик\0001-001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9" y="764704"/>
            <a:ext cx="684075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Конец игры: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 заканчивается после того, как все игроки достигнут финиша.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завершивший тру первым дополнительно получает орех- бонус.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Ведущий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подсчитывает орехи-бонусы, заработанные каждым участником игры.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победителя.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вариант игры « Викторина»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игре прилагаются карточки с вопросами и вариантами ответов.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 делятся на 2 команды и по очереди отвечают на вопросы.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каждый правильный ответ команда получает орех-бонус.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 ответившая на вопрос, уступает право ответа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команде-соперника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итогам игры подсчитываются орехи-бонусы.</a:t>
            </a:r>
          </a:p>
        </p:txBody>
      </p:sp>
    </p:spTree>
    <p:extLst>
      <p:ext uri="{BB962C8B-B14F-4D97-AF65-F5344CB8AC3E}">
        <p14:creationId xmlns:p14="http://schemas.microsoft.com/office/powerpoint/2010/main" val="415096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картинки для презентации щелкунчик\0001-001-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87129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картинки для презентации щелкунчик\IMG-20200214-WA0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877"/>
            <a:ext cx="4549839" cy="348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картинки для презентации щелкунчик\IMG-20200214-WA00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29" y="2132856"/>
            <a:ext cx="4077072" cy="415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2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картинки для презентации щелкунчик\0001-001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750"/>
            <a:ext cx="8993011" cy="68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картинки для презентации щелкунчик\IMG-20200214-WA00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70049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картинки для презентации щелкунчик\IMG-20200214-WA00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6"/>
            <a:ext cx="3960440" cy="525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картинки для презентации щелкунчик\0001-001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26"/>
            <a:ext cx="9133237" cy="675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картинки для презентации щелкунчик\IMG-20200214-WA0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31" y="836712"/>
            <a:ext cx="7825890" cy="480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279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Сад Детский</cp:lastModifiedBy>
  <cp:revision>11</cp:revision>
  <dcterms:created xsi:type="dcterms:W3CDTF">2020-02-14T17:28:32Z</dcterms:created>
  <dcterms:modified xsi:type="dcterms:W3CDTF">2020-03-24T12:24:14Z</dcterms:modified>
</cp:coreProperties>
</file>