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otovim-doma.ru/forum/files/c/e2/ce27ffd74c3b591f1bafee3b3d73d14d_46811.jpg" TargetMode="External"/><Relationship Id="rId3" Type="http://schemas.openxmlformats.org/officeDocument/2006/relationships/hyperlink" Target="https://os1.i.ua/3/1/5172942_be04fe1f.jpg" TargetMode="External"/><Relationship Id="rId7" Type="http://schemas.openxmlformats.org/officeDocument/2006/relationships/hyperlink" Target="http://noyabrsk-inform.ru/images/pekar4.jpg" TargetMode="External"/><Relationship Id="rId2" Type="http://schemas.openxmlformats.org/officeDocument/2006/relationships/hyperlink" Target="https://cdn.agroklub.com/upload/images/ad/12078-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97/09/f1/9709f18536b3e86044df9ffbc7e98a3d.jpg" TargetMode="External"/><Relationship Id="rId5" Type="http://schemas.openxmlformats.org/officeDocument/2006/relationships/hyperlink" Target="https://www.puzzlevitrini.com/ProductImages/102469/original/4354_ic.jpg" TargetMode="External"/><Relationship Id="rId4" Type="http://schemas.openxmlformats.org/officeDocument/2006/relationships/hyperlink" Target="https://sdelanounas.ru/i/c/2/r/f_c2RlbGFub3VuYXMucnUvdXBsb2Fkcy81LzcvNTc4MTUzMjAxMDk1Ml9vcmlnLmpwZWc_X19pZD0xMDk4MjQ=.jpeg" TargetMode="External"/><Relationship Id="rId9" Type="http://schemas.openxmlformats.org/officeDocument/2006/relationships/hyperlink" Target="https://avatars.mds.yandex.net/get-zen_doc/1945572/pub_5cdad5a37a7fdb0349672742_5cdadb47bd085200b36d667b/scale_120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80831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Хлеб от поля до стола  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Спасибо за просмотр 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744764" cy="51425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839228" cy="52174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821563" cy="52174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45671" cy="50734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6" cy="48947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136387" cy="50014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https://cdn.agroklub.com/upload/images/ad/12078-4.jpg</a:t>
            </a:r>
            <a:endParaRPr lang="ru-RU" dirty="0"/>
          </a:p>
          <a:p>
            <a:r>
              <a:rPr lang="ru-RU" u="sng" dirty="0">
                <a:hlinkClick r:id="rId3"/>
              </a:rPr>
              <a:t>https://os1.i.ua/3/1/5172942_be04fe1f.jpg</a:t>
            </a:r>
            <a:endParaRPr lang="ru-RU" dirty="0"/>
          </a:p>
          <a:p>
            <a:r>
              <a:rPr lang="ru-RU" u="sng" dirty="0">
                <a:hlinkClick r:id="rId4"/>
              </a:rPr>
              <a:t>https://</a:t>
            </a:r>
            <a:r>
              <a:rPr lang="ru-RU" sz="2300" u="sng" dirty="0">
                <a:hlinkClick r:id="rId4"/>
              </a:rPr>
              <a:t>sdelanounas.ru/i/c/2/r/f_c2RlbGFub3VuYXMucnUvdXBsb2Fkcy81LzcvNTc4MTUzMjAxMDk1Ml9vcmlnLmpwZWc_X19pZD0xMDk4MjQ=.jpeg</a:t>
            </a:r>
            <a:endParaRPr lang="ru-RU" sz="2300" dirty="0"/>
          </a:p>
          <a:p>
            <a:r>
              <a:rPr lang="ru-RU" sz="2300" u="sng" dirty="0">
                <a:hlinkClick r:id="rId5"/>
              </a:rPr>
              <a:t>https://www.puzzlevitrini.com/ProductImages/102469/original/4354_ic.jpg</a:t>
            </a:r>
            <a:endParaRPr lang="ru-RU" sz="2300" dirty="0"/>
          </a:p>
          <a:p>
            <a:r>
              <a:rPr lang="ru-RU" sz="2300" u="sng" dirty="0">
                <a:hlinkClick r:id="rId6"/>
              </a:rPr>
              <a:t>https://i.pinimg.com/originals/97/09/f</a:t>
            </a:r>
            <a:r>
              <a:rPr lang="ru-RU" u="sng" dirty="0">
                <a:hlinkClick r:id="rId6"/>
              </a:rPr>
              <a:t>1/9709f18536b3e86044df9ffbc7e98a3d.jpg</a:t>
            </a:r>
            <a:endParaRPr lang="ru-RU" dirty="0"/>
          </a:p>
          <a:p>
            <a:r>
              <a:rPr lang="ru-RU" u="sng" dirty="0">
                <a:hlinkClick r:id="rId7"/>
              </a:rPr>
              <a:t>http://noyabrsk-inform.ru/images/pekar4.jpg</a:t>
            </a:r>
            <a:endParaRPr lang="ru-RU" dirty="0"/>
          </a:p>
          <a:p>
            <a:r>
              <a:rPr lang="ru-RU" u="sng" dirty="0">
                <a:hlinkClick r:id="rId8"/>
              </a:rPr>
              <a:t>https://gotovim-doma.ru/forum/files/c/e2/ce27ffd74c3b591f1bafee3b3d73d14d_46811.jpg</a:t>
            </a:r>
            <a:endParaRPr lang="ru-RU" dirty="0"/>
          </a:p>
          <a:p>
            <a:r>
              <a:rPr lang="ru-RU" u="sng" dirty="0">
                <a:hlinkClick r:id="rId9"/>
              </a:rPr>
              <a:t>https://avatars.mds.yandex.net/get-zen_doc/1945572/pub_5cdad5a37a7fdb0349672742_5cdadb47bd085200b36d667b/scale_1200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«Хлеб от поля до стола» </a:t>
            </a:r>
          </a:p>
          <a:p>
            <a:r>
              <a:rPr lang="ru-RU" dirty="0" smtClean="0"/>
              <a:t> Ковалева Ирина Александровна </a:t>
            </a:r>
          </a:p>
          <a:p>
            <a:r>
              <a:rPr lang="ru-RU" dirty="0" smtClean="0"/>
              <a:t>МБДОУ детский сад № 1 города Велижа </a:t>
            </a:r>
            <a:r>
              <a:rPr lang="ru-RU" smtClean="0"/>
              <a:t>Смоленская область</a:t>
            </a:r>
            <a:endParaRPr lang="ru-RU" dirty="0" smtClean="0"/>
          </a:p>
          <a:p>
            <a:r>
              <a:rPr lang="ru-RU" dirty="0" smtClean="0"/>
              <a:t>Воспитатель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5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56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Хлеб от поля до стола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от поля до стола  </dc:title>
  <dc:creator>pc</dc:creator>
  <cp:lastModifiedBy>Пк</cp:lastModifiedBy>
  <cp:revision>6</cp:revision>
  <dcterms:created xsi:type="dcterms:W3CDTF">2020-02-11T16:36:08Z</dcterms:created>
  <dcterms:modified xsi:type="dcterms:W3CDTF">2024-02-08T14:24:04Z</dcterms:modified>
</cp:coreProperties>
</file>