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2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1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5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8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9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2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1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5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1" r:id="rId6"/>
    <p:sldLayoutId id="2147483827" r:id="rId7"/>
    <p:sldLayoutId id="2147483828" r:id="rId8"/>
    <p:sldLayoutId id="2147483829" r:id="rId9"/>
    <p:sldLayoutId id="2147483830" r:id="rId10"/>
    <p:sldLayoutId id="21474838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A2DC5C2-CCA7-49E4-B67F-6F121D48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2F2F0-CEFA-714D-B1D2-7EC1BAB4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3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27966D5E-7857-415C-B50C-0DD96BCB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6" y="0"/>
            <a:ext cx="10615629" cy="6858000"/>
          </a:xfrm>
          <a:custGeom>
            <a:avLst/>
            <a:gdLst>
              <a:gd name="connsiteX0" fmla="*/ 7169276 w 10615629"/>
              <a:gd name="connsiteY0" fmla="*/ 5704266 h 6858000"/>
              <a:gd name="connsiteX1" fmla="*/ 7514897 w 10615629"/>
              <a:gd name="connsiteY1" fmla="*/ 6049887 h 6858000"/>
              <a:gd name="connsiteX2" fmla="*/ 7169276 w 10615629"/>
              <a:gd name="connsiteY2" fmla="*/ 6395508 h 6858000"/>
              <a:gd name="connsiteX3" fmla="*/ 6823655 w 10615629"/>
              <a:gd name="connsiteY3" fmla="*/ 6049887 h 6858000"/>
              <a:gd name="connsiteX4" fmla="*/ 7169276 w 10615629"/>
              <a:gd name="connsiteY4" fmla="*/ 5704266 h 6858000"/>
              <a:gd name="connsiteX5" fmla="*/ 10010446 w 10615629"/>
              <a:gd name="connsiteY5" fmla="*/ 2324705 h 6858000"/>
              <a:gd name="connsiteX6" fmla="*/ 10456760 w 10615629"/>
              <a:gd name="connsiteY6" fmla="*/ 2771019 h 6858000"/>
              <a:gd name="connsiteX7" fmla="*/ 10010446 w 10615629"/>
              <a:gd name="connsiteY7" fmla="*/ 3217333 h 6858000"/>
              <a:gd name="connsiteX8" fmla="*/ 9564132 w 10615629"/>
              <a:gd name="connsiteY8" fmla="*/ 2771019 h 6858000"/>
              <a:gd name="connsiteX9" fmla="*/ 10010446 w 10615629"/>
              <a:gd name="connsiteY9" fmla="*/ 2324705 h 6858000"/>
              <a:gd name="connsiteX10" fmla="*/ 10354145 w 10615629"/>
              <a:gd name="connsiteY10" fmla="*/ 1665213 h 6858000"/>
              <a:gd name="connsiteX11" fmla="*/ 10615629 w 10615629"/>
              <a:gd name="connsiteY11" fmla="*/ 1926697 h 6858000"/>
              <a:gd name="connsiteX12" fmla="*/ 10354145 w 10615629"/>
              <a:gd name="connsiteY12" fmla="*/ 2188181 h 6858000"/>
              <a:gd name="connsiteX13" fmla="*/ 10092661 w 10615629"/>
              <a:gd name="connsiteY13" fmla="*/ 1926697 h 6858000"/>
              <a:gd name="connsiteX14" fmla="*/ 10354145 w 10615629"/>
              <a:gd name="connsiteY14" fmla="*/ 1665213 h 6858000"/>
              <a:gd name="connsiteX15" fmla="*/ 1458901 w 10615629"/>
              <a:gd name="connsiteY15" fmla="*/ 659644 h 6858000"/>
              <a:gd name="connsiteX16" fmla="*/ 1905215 w 10615629"/>
              <a:gd name="connsiteY16" fmla="*/ 1105958 h 6858000"/>
              <a:gd name="connsiteX17" fmla="*/ 1458901 w 10615629"/>
              <a:gd name="connsiteY17" fmla="*/ 1552272 h 6858000"/>
              <a:gd name="connsiteX18" fmla="*/ 1012587 w 10615629"/>
              <a:gd name="connsiteY18" fmla="*/ 1105958 h 6858000"/>
              <a:gd name="connsiteX19" fmla="*/ 1458901 w 10615629"/>
              <a:gd name="connsiteY19" fmla="*/ 659644 h 6858000"/>
              <a:gd name="connsiteX20" fmla="*/ 6674038 w 10615629"/>
              <a:gd name="connsiteY20" fmla="*/ 0 h 6858000"/>
              <a:gd name="connsiteX21" fmla="*/ 10121228 w 10615629"/>
              <a:gd name="connsiteY21" fmla="*/ 0 h 6858000"/>
              <a:gd name="connsiteX22" fmla="*/ 10122250 w 10615629"/>
              <a:gd name="connsiteY22" fmla="*/ 1542 h 6858000"/>
              <a:gd name="connsiteX23" fmla="*/ 9914575 w 10615629"/>
              <a:gd name="connsiteY23" fmla="*/ 1714821 h 6858000"/>
              <a:gd name="connsiteX24" fmla="*/ 9361609 w 10615629"/>
              <a:gd name="connsiteY24" fmla="*/ 2396453 h 6858000"/>
              <a:gd name="connsiteX25" fmla="*/ 9334635 w 10615629"/>
              <a:gd name="connsiteY25" fmla="*/ 3107486 h 6858000"/>
              <a:gd name="connsiteX26" fmla="*/ 9815042 w 10615629"/>
              <a:gd name="connsiteY26" fmla="*/ 3891891 h 6858000"/>
              <a:gd name="connsiteX27" fmla="*/ 9376176 w 10615629"/>
              <a:gd name="connsiteY27" fmla="*/ 5202286 h 6858000"/>
              <a:gd name="connsiteX28" fmla="*/ 7869813 w 10615629"/>
              <a:gd name="connsiteY28" fmla="*/ 5436960 h 6858000"/>
              <a:gd name="connsiteX29" fmla="*/ 6545392 w 10615629"/>
              <a:gd name="connsiteY29" fmla="*/ 5630362 h 6858000"/>
              <a:gd name="connsiteX30" fmla="*/ 5772723 w 10615629"/>
              <a:gd name="connsiteY30" fmla="*/ 6502431 h 6858000"/>
              <a:gd name="connsiteX31" fmla="*/ 5542129 w 10615629"/>
              <a:gd name="connsiteY31" fmla="*/ 6791052 h 6858000"/>
              <a:gd name="connsiteX32" fmla="*/ 5487454 w 10615629"/>
              <a:gd name="connsiteY32" fmla="*/ 6858000 h 6858000"/>
              <a:gd name="connsiteX33" fmla="*/ 3860772 w 10615629"/>
              <a:gd name="connsiteY33" fmla="*/ 6858000 h 6858000"/>
              <a:gd name="connsiteX34" fmla="*/ 3806309 w 10615629"/>
              <a:gd name="connsiteY34" fmla="*/ 6753976 h 6858000"/>
              <a:gd name="connsiteX35" fmla="*/ 3692626 w 10615629"/>
              <a:gd name="connsiteY35" fmla="*/ 6315366 h 6858000"/>
              <a:gd name="connsiteX36" fmla="*/ 2561203 w 10615629"/>
              <a:gd name="connsiteY36" fmla="*/ 5694965 h 6858000"/>
              <a:gd name="connsiteX37" fmla="*/ 69617 w 10615629"/>
              <a:gd name="connsiteY37" fmla="*/ 4316865 h 6858000"/>
              <a:gd name="connsiteX38" fmla="*/ 1643 w 10615629"/>
              <a:gd name="connsiteY38" fmla="*/ 3718987 h 6858000"/>
              <a:gd name="connsiteX39" fmla="*/ 368893 w 10615629"/>
              <a:gd name="connsiteY39" fmla="*/ 2555465 h 6858000"/>
              <a:gd name="connsiteX40" fmla="*/ 1113509 w 10615629"/>
              <a:gd name="connsiteY40" fmla="*/ 2231777 h 6858000"/>
              <a:gd name="connsiteX41" fmla="*/ 2037233 w 10615629"/>
              <a:gd name="connsiteY41" fmla="*/ 2044714 h 6858000"/>
              <a:gd name="connsiteX42" fmla="*/ 2547311 w 10615629"/>
              <a:gd name="connsiteY42" fmla="*/ 1444273 h 6858000"/>
              <a:gd name="connsiteX43" fmla="*/ 3900864 w 10615629"/>
              <a:gd name="connsiteY43" fmla="*/ 617925 h 6858000"/>
              <a:gd name="connsiteX44" fmla="*/ 4571572 w 10615629"/>
              <a:gd name="connsiteY44" fmla="*/ 899937 h 6858000"/>
              <a:gd name="connsiteX45" fmla="*/ 6039226 w 10615629"/>
              <a:gd name="connsiteY45" fmla="*/ 670658 h 6858000"/>
              <a:gd name="connsiteX46" fmla="*/ 6656610 w 10615629"/>
              <a:gd name="connsiteY46" fmla="*/ 161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9" h="6858000">
                <a:moveTo>
                  <a:pt x="7169276" y="5704266"/>
                </a:moveTo>
                <a:cubicBezTo>
                  <a:pt x="7360157" y="5704266"/>
                  <a:pt x="7514897" y="5859006"/>
                  <a:pt x="7514897" y="6049887"/>
                </a:cubicBezTo>
                <a:cubicBezTo>
                  <a:pt x="7514897" y="6240768"/>
                  <a:pt x="7360157" y="6395508"/>
                  <a:pt x="7169276" y="6395508"/>
                </a:cubicBezTo>
                <a:cubicBezTo>
                  <a:pt x="6978395" y="6395508"/>
                  <a:pt x="6823655" y="6240768"/>
                  <a:pt x="6823655" y="6049887"/>
                </a:cubicBezTo>
                <a:cubicBezTo>
                  <a:pt x="6823655" y="5859006"/>
                  <a:pt x="6978395" y="5704266"/>
                  <a:pt x="7169276" y="5704266"/>
                </a:cubicBezTo>
                <a:close/>
                <a:moveTo>
                  <a:pt x="10010446" y="2324705"/>
                </a:moveTo>
                <a:cubicBezTo>
                  <a:pt x="10256938" y="2324705"/>
                  <a:pt x="10456760" y="2524528"/>
                  <a:pt x="10456760" y="2771019"/>
                </a:cubicBezTo>
                <a:cubicBezTo>
                  <a:pt x="10456760" y="3017511"/>
                  <a:pt x="10256938" y="3217333"/>
                  <a:pt x="10010446" y="3217333"/>
                </a:cubicBezTo>
                <a:cubicBezTo>
                  <a:pt x="9763954" y="3217333"/>
                  <a:pt x="9564132" y="3017511"/>
                  <a:pt x="9564132" y="2771019"/>
                </a:cubicBezTo>
                <a:cubicBezTo>
                  <a:pt x="9564132" y="2524528"/>
                  <a:pt x="9763954" y="2324705"/>
                  <a:pt x="10010446" y="2324705"/>
                </a:cubicBezTo>
                <a:close/>
                <a:moveTo>
                  <a:pt x="10354145" y="1665213"/>
                </a:moveTo>
                <a:cubicBezTo>
                  <a:pt x="10498559" y="1665213"/>
                  <a:pt x="10615629" y="1782283"/>
                  <a:pt x="10615629" y="1926697"/>
                </a:cubicBezTo>
                <a:cubicBezTo>
                  <a:pt x="10615629" y="2071111"/>
                  <a:pt x="10498559" y="2188181"/>
                  <a:pt x="10354145" y="2188181"/>
                </a:cubicBezTo>
                <a:cubicBezTo>
                  <a:pt x="10209731" y="2188181"/>
                  <a:pt x="10092661" y="2071111"/>
                  <a:pt x="10092661" y="1926697"/>
                </a:cubicBezTo>
                <a:cubicBezTo>
                  <a:pt x="10092661" y="1782283"/>
                  <a:pt x="10209731" y="1665213"/>
                  <a:pt x="10354145" y="1665213"/>
                </a:cubicBezTo>
                <a:close/>
                <a:moveTo>
                  <a:pt x="1458901" y="659644"/>
                </a:moveTo>
                <a:cubicBezTo>
                  <a:pt x="1705393" y="659644"/>
                  <a:pt x="1905215" y="859466"/>
                  <a:pt x="1905215" y="1105958"/>
                </a:cubicBezTo>
                <a:cubicBezTo>
                  <a:pt x="1905215" y="1352450"/>
                  <a:pt x="1705393" y="1552272"/>
                  <a:pt x="1458901" y="1552272"/>
                </a:cubicBezTo>
                <a:cubicBezTo>
                  <a:pt x="1212409" y="1552272"/>
                  <a:pt x="1012587" y="1352450"/>
                  <a:pt x="1012587" y="1105958"/>
                </a:cubicBezTo>
                <a:cubicBezTo>
                  <a:pt x="1012587" y="859466"/>
                  <a:pt x="1212409" y="659644"/>
                  <a:pt x="1458901" y="659644"/>
                </a:cubicBezTo>
                <a:close/>
                <a:moveTo>
                  <a:pt x="6674038" y="0"/>
                </a:moveTo>
                <a:lnTo>
                  <a:pt x="10121228" y="0"/>
                </a:lnTo>
                <a:lnTo>
                  <a:pt x="10122250" y="1542"/>
                </a:lnTo>
                <a:cubicBezTo>
                  <a:pt x="10407914" y="485220"/>
                  <a:pt x="10448238" y="1134713"/>
                  <a:pt x="9914575" y="1714821"/>
                </a:cubicBezTo>
                <a:cubicBezTo>
                  <a:pt x="9716856" y="1929804"/>
                  <a:pt x="9539638" y="2164208"/>
                  <a:pt x="9361609" y="2396453"/>
                </a:cubicBezTo>
                <a:cubicBezTo>
                  <a:pt x="9193292" y="2616157"/>
                  <a:pt x="9188572" y="2869712"/>
                  <a:pt x="9334635" y="3107486"/>
                </a:cubicBezTo>
                <a:cubicBezTo>
                  <a:pt x="9495670" y="3368730"/>
                  <a:pt x="9683004" y="3617025"/>
                  <a:pt x="9815042" y="3891891"/>
                </a:cubicBezTo>
                <a:cubicBezTo>
                  <a:pt x="10050525" y="4382007"/>
                  <a:pt x="9955575" y="4864841"/>
                  <a:pt x="9376176" y="5202286"/>
                </a:cubicBezTo>
                <a:cubicBezTo>
                  <a:pt x="8901029" y="5479039"/>
                  <a:pt x="8396077" y="5489829"/>
                  <a:pt x="7869813" y="5436960"/>
                </a:cubicBezTo>
                <a:cubicBezTo>
                  <a:pt x="7414764" y="5391373"/>
                  <a:pt x="6924917" y="5356038"/>
                  <a:pt x="6545392" y="5630362"/>
                </a:cubicBezTo>
                <a:cubicBezTo>
                  <a:pt x="6238294" y="5852628"/>
                  <a:pt x="6024795" y="6205178"/>
                  <a:pt x="5772723" y="6502431"/>
                </a:cubicBezTo>
                <a:cubicBezTo>
                  <a:pt x="5693285" y="6596233"/>
                  <a:pt x="5618533" y="6694485"/>
                  <a:pt x="5542129" y="6791052"/>
                </a:cubicBezTo>
                <a:lnTo>
                  <a:pt x="5487454" y="6858000"/>
                </a:lnTo>
                <a:lnTo>
                  <a:pt x="3860772" y="6858000"/>
                </a:lnTo>
                <a:lnTo>
                  <a:pt x="3806309" y="6753976"/>
                </a:lnTo>
                <a:cubicBezTo>
                  <a:pt x="3748311" y="6617180"/>
                  <a:pt x="3717510" y="6461835"/>
                  <a:pt x="3692626" y="6315366"/>
                </a:cubicBezTo>
                <a:cubicBezTo>
                  <a:pt x="3594980" y="5743923"/>
                  <a:pt x="2996563" y="5569132"/>
                  <a:pt x="2561203" y="5694965"/>
                </a:cubicBezTo>
                <a:cubicBezTo>
                  <a:pt x="1295584" y="6063834"/>
                  <a:pt x="405173" y="5417942"/>
                  <a:pt x="69617" y="4316865"/>
                </a:cubicBezTo>
                <a:cubicBezTo>
                  <a:pt x="12163" y="4128181"/>
                  <a:pt x="22818" y="3919404"/>
                  <a:pt x="1643" y="3718987"/>
                </a:cubicBezTo>
                <a:cubicBezTo>
                  <a:pt x="-11845" y="3285650"/>
                  <a:pt x="53163" y="2879692"/>
                  <a:pt x="368893" y="2555465"/>
                </a:cubicBezTo>
                <a:cubicBezTo>
                  <a:pt x="570254" y="2348709"/>
                  <a:pt x="826642" y="2266304"/>
                  <a:pt x="1113509" y="2231777"/>
                </a:cubicBezTo>
                <a:cubicBezTo>
                  <a:pt x="1425464" y="2194013"/>
                  <a:pt x="1739171" y="2139122"/>
                  <a:pt x="2037233" y="2044714"/>
                </a:cubicBezTo>
                <a:cubicBezTo>
                  <a:pt x="2313448" y="1957047"/>
                  <a:pt x="2430109" y="1689061"/>
                  <a:pt x="2547311" y="1444273"/>
                </a:cubicBezTo>
                <a:cubicBezTo>
                  <a:pt x="2839304" y="834121"/>
                  <a:pt x="3300290" y="529585"/>
                  <a:pt x="3900864" y="617925"/>
                </a:cubicBezTo>
                <a:cubicBezTo>
                  <a:pt x="4133785" y="652182"/>
                  <a:pt x="4362119" y="778959"/>
                  <a:pt x="4571572" y="899937"/>
                </a:cubicBezTo>
                <a:cubicBezTo>
                  <a:pt x="5133170" y="1224435"/>
                  <a:pt x="5641899" y="1068660"/>
                  <a:pt x="6039226" y="670658"/>
                </a:cubicBezTo>
                <a:cubicBezTo>
                  <a:pt x="6250634" y="458239"/>
                  <a:pt x="6444898" y="227157"/>
                  <a:pt x="6656610" y="16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244F7-EF84-94E2-5713-FF07D210E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284" y="1594312"/>
            <a:ext cx="7325031" cy="2387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«ЗАНИМАТЕЛЬНАЯ МАТЕМАТИКА»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21F86F-2931-B5E8-43DA-973F22E89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6721" y="4176832"/>
            <a:ext cx="6458556" cy="91096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Сметнева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М.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«Детский сад №179»</a:t>
            </a:r>
          </a:p>
        </p:txBody>
      </p:sp>
    </p:spTree>
    <p:extLst>
      <p:ext uri="{BB962C8B-B14F-4D97-AF65-F5344CB8AC3E}">
        <p14:creationId xmlns:p14="http://schemas.microsoft.com/office/powerpoint/2010/main" val="420956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1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2F2F0-CEFA-714D-B1D2-7EC1BAB4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-1" b="661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81D3F7E-4538-6242-0807-21EA91BD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592" y="889837"/>
            <a:ext cx="6191864" cy="50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54D828-3BA6-4578-C44A-35802234F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047" y="996044"/>
            <a:ext cx="6487883" cy="48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4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1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2F2F0-CEFA-714D-B1D2-7EC1BAB4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-1" b="661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1D6FD0D-80F0-C80E-831D-2C758BE21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62" y="232968"/>
            <a:ext cx="8588828" cy="644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4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1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2F2F0-CEFA-714D-B1D2-7EC1BAB4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-1" b="661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8F63BE-7345-5750-4138-F05AB9546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19" y="232968"/>
            <a:ext cx="8599714" cy="64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1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2F2F0-CEFA-714D-B1D2-7EC1BAB4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-1" b="661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02F8124-79FF-184F-C239-46DFE759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47" y="102053"/>
            <a:ext cx="8871857" cy="66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3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1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2F2F0-CEFA-714D-B1D2-7EC1BAB4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-1" b="661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E794D44-A7D5-DC5B-D71C-2D1732757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76" y="1143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8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1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2F2F0-CEFA-714D-B1D2-7EC1BAB4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-1" b="661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3874AD1-786C-6ABF-584F-42D31D78F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76" y="1143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3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1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2F2F0-CEFA-714D-B1D2-7EC1BAB4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-1" b="661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C5F0AAC9-77B3-29A6-0F71-97EE62F5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47" y="102053"/>
            <a:ext cx="8871857" cy="66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0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3F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A2DC5C2-CCA7-49E4-B67F-6F121D48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2F2F0-CEFA-714D-B1D2-7EC1BAB4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3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27966D5E-7857-415C-B50C-0DD96BCB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6" y="0"/>
            <a:ext cx="10615629" cy="6858000"/>
          </a:xfrm>
          <a:custGeom>
            <a:avLst/>
            <a:gdLst>
              <a:gd name="connsiteX0" fmla="*/ 7169276 w 10615629"/>
              <a:gd name="connsiteY0" fmla="*/ 5704266 h 6858000"/>
              <a:gd name="connsiteX1" fmla="*/ 7514897 w 10615629"/>
              <a:gd name="connsiteY1" fmla="*/ 6049887 h 6858000"/>
              <a:gd name="connsiteX2" fmla="*/ 7169276 w 10615629"/>
              <a:gd name="connsiteY2" fmla="*/ 6395508 h 6858000"/>
              <a:gd name="connsiteX3" fmla="*/ 6823655 w 10615629"/>
              <a:gd name="connsiteY3" fmla="*/ 6049887 h 6858000"/>
              <a:gd name="connsiteX4" fmla="*/ 7169276 w 10615629"/>
              <a:gd name="connsiteY4" fmla="*/ 5704266 h 6858000"/>
              <a:gd name="connsiteX5" fmla="*/ 10010446 w 10615629"/>
              <a:gd name="connsiteY5" fmla="*/ 2324705 h 6858000"/>
              <a:gd name="connsiteX6" fmla="*/ 10456760 w 10615629"/>
              <a:gd name="connsiteY6" fmla="*/ 2771019 h 6858000"/>
              <a:gd name="connsiteX7" fmla="*/ 10010446 w 10615629"/>
              <a:gd name="connsiteY7" fmla="*/ 3217333 h 6858000"/>
              <a:gd name="connsiteX8" fmla="*/ 9564132 w 10615629"/>
              <a:gd name="connsiteY8" fmla="*/ 2771019 h 6858000"/>
              <a:gd name="connsiteX9" fmla="*/ 10010446 w 10615629"/>
              <a:gd name="connsiteY9" fmla="*/ 2324705 h 6858000"/>
              <a:gd name="connsiteX10" fmla="*/ 10354145 w 10615629"/>
              <a:gd name="connsiteY10" fmla="*/ 1665213 h 6858000"/>
              <a:gd name="connsiteX11" fmla="*/ 10615629 w 10615629"/>
              <a:gd name="connsiteY11" fmla="*/ 1926697 h 6858000"/>
              <a:gd name="connsiteX12" fmla="*/ 10354145 w 10615629"/>
              <a:gd name="connsiteY12" fmla="*/ 2188181 h 6858000"/>
              <a:gd name="connsiteX13" fmla="*/ 10092661 w 10615629"/>
              <a:gd name="connsiteY13" fmla="*/ 1926697 h 6858000"/>
              <a:gd name="connsiteX14" fmla="*/ 10354145 w 10615629"/>
              <a:gd name="connsiteY14" fmla="*/ 1665213 h 6858000"/>
              <a:gd name="connsiteX15" fmla="*/ 1458901 w 10615629"/>
              <a:gd name="connsiteY15" fmla="*/ 659644 h 6858000"/>
              <a:gd name="connsiteX16" fmla="*/ 1905215 w 10615629"/>
              <a:gd name="connsiteY16" fmla="*/ 1105958 h 6858000"/>
              <a:gd name="connsiteX17" fmla="*/ 1458901 w 10615629"/>
              <a:gd name="connsiteY17" fmla="*/ 1552272 h 6858000"/>
              <a:gd name="connsiteX18" fmla="*/ 1012587 w 10615629"/>
              <a:gd name="connsiteY18" fmla="*/ 1105958 h 6858000"/>
              <a:gd name="connsiteX19" fmla="*/ 1458901 w 10615629"/>
              <a:gd name="connsiteY19" fmla="*/ 659644 h 6858000"/>
              <a:gd name="connsiteX20" fmla="*/ 6674038 w 10615629"/>
              <a:gd name="connsiteY20" fmla="*/ 0 h 6858000"/>
              <a:gd name="connsiteX21" fmla="*/ 10121228 w 10615629"/>
              <a:gd name="connsiteY21" fmla="*/ 0 h 6858000"/>
              <a:gd name="connsiteX22" fmla="*/ 10122250 w 10615629"/>
              <a:gd name="connsiteY22" fmla="*/ 1542 h 6858000"/>
              <a:gd name="connsiteX23" fmla="*/ 9914575 w 10615629"/>
              <a:gd name="connsiteY23" fmla="*/ 1714821 h 6858000"/>
              <a:gd name="connsiteX24" fmla="*/ 9361609 w 10615629"/>
              <a:gd name="connsiteY24" fmla="*/ 2396453 h 6858000"/>
              <a:gd name="connsiteX25" fmla="*/ 9334635 w 10615629"/>
              <a:gd name="connsiteY25" fmla="*/ 3107486 h 6858000"/>
              <a:gd name="connsiteX26" fmla="*/ 9815042 w 10615629"/>
              <a:gd name="connsiteY26" fmla="*/ 3891891 h 6858000"/>
              <a:gd name="connsiteX27" fmla="*/ 9376176 w 10615629"/>
              <a:gd name="connsiteY27" fmla="*/ 5202286 h 6858000"/>
              <a:gd name="connsiteX28" fmla="*/ 7869813 w 10615629"/>
              <a:gd name="connsiteY28" fmla="*/ 5436960 h 6858000"/>
              <a:gd name="connsiteX29" fmla="*/ 6545392 w 10615629"/>
              <a:gd name="connsiteY29" fmla="*/ 5630362 h 6858000"/>
              <a:gd name="connsiteX30" fmla="*/ 5772723 w 10615629"/>
              <a:gd name="connsiteY30" fmla="*/ 6502431 h 6858000"/>
              <a:gd name="connsiteX31" fmla="*/ 5542129 w 10615629"/>
              <a:gd name="connsiteY31" fmla="*/ 6791052 h 6858000"/>
              <a:gd name="connsiteX32" fmla="*/ 5487454 w 10615629"/>
              <a:gd name="connsiteY32" fmla="*/ 6858000 h 6858000"/>
              <a:gd name="connsiteX33" fmla="*/ 3860772 w 10615629"/>
              <a:gd name="connsiteY33" fmla="*/ 6858000 h 6858000"/>
              <a:gd name="connsiteX34" fmla="*/ 3806309 w 10615629"/>
              <a:gd name="connsiteY34" fmla="*/ 6753976 h 6858000"/>
              <a:gd name="connsiteX35" fmla="*/ 3692626 w 10615629"/>
              <a:gd name="connsiteY35" fmla="*/ 6315366 h 6858000"/>
              <a:gd name="connsiteX36" fmla="*/ 2561203 w 10615629"/>
              <a:gd name="connsiteY36" fmla="*/ 5694965 h 6858000"/>
              <a:gd name="connsiteX37" fmla="*/ 69617 w 10615629"/>
              <a:gd name="connsiteY37" fmla="*/ 4316865 h 6858000"/>
              <a:gd name="connsiteX38" fmla="*/ 1643 w 10615629"/>
              <a:gd name="connsiteY38" fmla="*/ 3718987 h 6858000"/>
              <a:gd name="connsiteX39" fmla="*/ 368893 w 10615629"/>
              <a:gd name="connsiteY39" fmla="*/ 2555465 h 6858000"/>
              <a:gd name="connsiteX40" fmla="*/ 1113509 w 10615629"/>
              <a:gd name="connsiteY40" fmla="*/ 2231777 h 6858000"/>
              <a:gd name="connsiteX41" fmla="*/ 2037233 w 10615629"/>
              <a:gd name="connsiteY41" fmla="*/ 2044714 h 6858000"/>
              <a:gd name="connsiteX42" fmla="*/ 2547311 w 10615629"/>
              <a:gd name="connsiteY42" fmla="*/ 1444273 h 6858000"/>
              <a:gd name="connsiteX43" fmla="*/ 3900864 w 10615629"/>
              <a:gd name="connsiteY43" fmla="*/ 617925 h 6858000"/>
              <a:gd name="connsiteX44" fmla="*/ 4571572 w 10615629"/>
              <a:gd name="connsiteY44" fmla="*/ 899937 h 6858000"/>
              <a:gd name="connsiteX45" fmla="*/ 6039226 w 10615629"/>
              <a:gd name="connsiteY45" fmla="*/ 670658 h 6858000"/>
              <a:gd name="connsiteX46" fmla="*/ 6656610 w 10615629"/>
              <a:gd name="connsiteY46" fmla="*/ 161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9" h="6858000">
                <a:moveTo>
                  <a:pt x="7169276" y="5704266"/>
                </a:moveTo>
                <a:cubicBezTo>
                  <a:pt x="7360157" y="5704266"/>
                  <a:pt x="7514897" y="5859006"/>
                  <a:pt x="7514897" y="6049887"/>
                </a:cubicBezTo>
                <a:cubicBezTo>
                  <a:pt x="7514897" y="6240768"/>
                  <a:pt x="7360157" y="6395508"/>
                  <a:pt x="7169276" y="6395508"/>
                </a:cubicBezTo>
                <a:cubicBezTo>
                  <a:pt x="6978395" y="6395508"/>
                  <a:pt x="6823655" y="6240768"/>
                  <a:pt x="6823655" y="6049887"/>
                </a:cubicBezTo>
                <a:cubicBezTo>
                  <a:pt x="6823655" y="5859006"/>
                  <a:pt x="6978395" y="5704266"/>
                  <a:pt x="7169276" y="5704266"/>
                </a:cubicBezTo>
                <a:close/>
                <a:moveTo>
                  <a:pt x="10010446" y="2324705"/>
                </a:moveTo>
                <a:cubicBezTo>
                  <a:pt x="10256938" y="2324705"/>
                  <a:pt x="10456760" y="2524528"/>
                  <a:pt x="10456760" y="2771019"/>
                </a:cubicBezTo>
                <a:cubicBezTo>
                  <a:pt x="10456760" y="3017511"/>
                  <a:pt x="10256938" y="3217333"/>
                  <a:pt x="10010446" y="3217333"/>
                </a:cubicBezTo>
                <a:cubicBezTo>
                  <a:pt x="9763954" y="3217333"/>
                  <a:pt x="9564132" y="3017511"/>
                  <a:pt x="9564132" y="2771019"/>
                </a:cubicBezTo>
                <a:cubicBezTo>
                  <a:pt x="9564132" y="2524528"/>
                  <a:pt x="9763954" y="2324705"/>
                  <a:pt x="10010446" y="2324705"/>
                </a:cubicBezTo>
                <a:close/>
                <a:moveTo>
                  <a:pt x="10354145" y="1665213"/>
                </a:moveTo>
                <a:cubicBezTo>
                  <a:pt x="10498559" y="1665213"/>
                  <a:pt x="10615629" y="1782283"/>
                  <a:pt x="10615629" y="1926697"/>
                </a:cubicBezTo>
                <a:cubicBezTo>
                  <a:pt x="10615629" y="2071111"/>
                  <a:pt x="10498559" y="2188181"/>
                  <a:pt x="10354145" y="2188181"/>
                </a:cubicBezTo>
                <a:cubicBezTo>
                  <a:pt x="10209731" y="2188181"/>
                  <a:pt x="10092661" y="2071111"/>
                  <a:pt x="10092661" y="1926697"/>
                </a:cubicBezTo>
                <a:cubicBezTo>
                  <a:pt x="10092661" y="1782283"/>
                  <a:pt x="10209731" y="1665213"/>
                  <a:pt x="10354145" y="1665213"/>
                </a:cubicBezTo>
                <a:close/>
                <a:moveTo>
                  <a:pt x="1458901" y="659644"/>
                </a:moveTo>
                <a:cubicBezTo>
                  <a:pt x="1705393" y="659644"/>
                  <a:pt x="1905215" y="859466"/>
                  <a:pt x="1905215" y="1105958"/>
                </a:cubicBezTo>
                <a:cubicBezTo>
                  <a:pt x="1905215" y="1352450"/>
                  <a:pt x="1705393" y="1552272"/>
                  <a:pt x="1458901" y="1552272"/>
                </a:cubicBezTo>
                <a:cubicBezTo>
                  <a:pt x="1212409" y="1552272"/>
                  <a:pt x="1012587" y="1352450"/>
                  <a:pt x="1012587" y="1105958"/>
                </a:cubicBezTo>
                <a:cubicBezTo>
                  <a:pt x="1012587" y="859466"/>
                  <a:pt x="1212409" y="659644"/>
                  <a:pt x="1458901" y="659644"/>
                </a:cubicBezTo>
                <a:close/>
                <a:moveTo>
                  <a:pt x="6674038" y="0"/>
                </a:moveTo>
                <a:lnTo>
                  <a:pt x="10121228" y="0"/>
                </a:lnTo>
                <a:lnTo>
                  <a:pt x="10122250" y="1542"/>
                </a:lnTo>
                <a:cubicBezTo>
                  <a:pt x="10407914" y="485220"/>
                  <a:pt x="10448238" y="1134713"/>
                  <a:pt x="9914575" y="1714821"/>
                </a:cubicBezTo>
                <a:cubicBezTo>
                  <a:pt x="9716856" y="1929804"/>
                  <a:pt x="9539638" y="2164208"/>
                  <a:pt x="9361609" y="2396453"/>
                </a:cubicBezTo>
                <a:cubicBezTo>
                  <a:pt x="9193292" y="2616157"/>
                  <a:pt x="9188572" y="2869712"/>
                  <a:pt x="9334635" y="3107486"/>
                </a:cubicBezTo>
                <a:cubicBezTo>
                  <a:pt x="9495670" y="3368730"/>
                  <a:pt x="9683004" y="3617025"/>
                  <a:pt x="9815042" y="3891891"/>
                </a:cubicBezTo>
                <a:cubicBezTo>
                  <a:pt x="10050525" y="4382007"/>
                  <a:pt x="9955575" y="4864841"/>
                  <a:pt x="9376176" y="5202286"/>
                </a:cubicBezTo>
                <a:cubicBezTo>
                  <a:pt x="8901029" y="5479039"/>
                  <a:pt x="8396077" y="5489829"/>
                  <a:pt x="7869813" y="5436960"/>
                </a:cubicBezTo>
                <a:cubicBezTo>
                  <a:pt x="7414764" y="5391373"/>
                  <a:pt x="6924917" y="5356038"/>
                  <a:pt x="6545392" y="5630362"/>
                </a:cubicBezTo>
                <a:cubicBezTo>
                  <a:pt x="6238294" y="5852628"/>
                  <a:pt x="6024795" y="6205178"/>
                  <a:pt x="5772723" y="6502431"/>
                </a:cubicBezTo>
                <a:cubicBezTo>
                  <a:pt x="5693285" y="6596233"/>
                  <a:pt x="5618533" y="6694485"/>
                  <a:pt x="5542129" y="6791052"/>
                </a:cubicBezTo>
                <a:lnTo>
                  <a:pt x="5487454" y="6858000"/>
                </a:lnTo>
                <a:lnTo>
                  <a:pt x="3860772" y="6858000"/>
                </a:lnTo>
                <a:lnTo>
                  <a:pt x="3806309" y="6753976"/>
                </a:lnTo>
                <a:cubicBezTo>
                  <a:pt x="3748311" y="6617180"/>
                  <a:pt x="3717510" y="6461835"/>
                  <a:pt x="3692626" y="6315366"/>
                </a:cubicBezTo>
                <a:cubicBezTo>
                  <a:pt x="3594980" y="5743923"/>
                  <a:pt x="2996563" y="5569132"/>
                  <a:pt x="2561203" y="5694965"/>
                </a:cubicBezTo>
                <a:cubicBezTo>
                  <a:pt x="1295584" y="6063834"/>
                  <a:pt x="405173" y="5417942"/>
                  <a:pt x="69617" y="4316865"/>
                </a:cubicBezTo>
                <a:cubicBezTo>
                  <a:pt x="12163" y="4128181"/>
                  <a:pt x="22818" y="3919404"/>
                  <a:pt x="1643" y="3718987"/>
                </a:cubicBezTo>
                <a:cubicBezTo>
                  <a:pt x="-11845" y="3285650"/>
                  <a:pt x="53163" y="2879692"/>
                  <a:pt x="368893" y="2555465"/>
                </a:cubicBezTo>
                <a:cubicBezTo>
                  <a:pt x="570254" y="2348709"/>
                  <a:pt x="826642" y="2266304"/>
                  <a:pt x="1113509" y="2231777"/>
                </a:cubicBezTo>
                <a:cubicBezTo>
                  <a:pt x="1425464" y="2194013"/>
                  <a:pt x="1739171" y="2139122"/>
                  <a:pt x="2037233" y="2044714"/>
                </a:cubicBezTo>
                <a:cubicBezTo>
                  <a:pt x="2313448" y="1957047"/>
                  <a:pt x="2430109" y="1689061"/>
                  <a:pt x="2547311" y="1444273"/>
                </a:cubicBezTo>
                <a:cubicBezTo>
                  <a:pt x="2839304" y="834121"/>
                  <a:pt x="3300290" y="529585"/>
                  <a:pt x="3900864" y="617925"/>
                </a:cubicBezTo>
                <a:cubicBezTo>
                  <a:pt x="4133785" y="652182"/>
                  <a:pt x="4362119" y="778959"/>
                  <a:pt x="4571572" y="899937"/>
                </a:cubicBezTo>
                <a:cubicBezTo>
                  <a:pt x="5133170" y="1224435"/>
                  <a:pt x="5641899" y="1068660"/>
                  <a:pt x="6039226" y="670658"/>
                </a:cubicBezTo>
                <a:cubicBezTo>
                  <a:pt x="6250634" y="458239"/>
                  <a:pt x="6444898" y="227157"/>
                  <a:pt x="6656610" y="16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3F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244F7-EF84-94E2-5713-FF07D210E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284" y="2235200"/>
            <a:ext cx="7325031" cy="2387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0883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23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Posterama</vt:lpstr>
      <vt:lpstr>Times New Roman</vt:lpstr>
      <vt:lpstr>SplashVTI</vt:lpstr>
      <vt:lpstr>ЛЭПБУК «ЗАНИМАТЕЛЬНАЯ МАТЕМАТИКА»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«ЗАНИМАТЕЛЬНАЯ МАТЕМАТИКА»</dc:title>
  <dc:creator>Юлия Хасянова</dc:creator>
  <cp:lastModifiedBy>Юлия Хасянова</cp:lastModifiedBy>
  <cp:revision>1</cp:revision>
  <dcterms:created xsi:type="dcterms:W3CDTF">2022-09-28T11:16:11Z</dcterms:created>
  <dcterms:modified xsi:type="dcterms:W3CDTF">2022-09-28T11:34:07Z</dcterms:modified>
</cp:coreProperties>
</file>