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4" r:id="rId2"/>
    <p:sldId id="261" r:id="rId3"/>
    <p:sldId id="263" r:id="rId4"/>
    <p:sldId id="262" r:id="rId5"/>
    <p:sldId id="265" r:id="rId6"/>
    <p:sldId id="266" r:id="rId7"/>
    <p:sldId id="267" r:id="rId8"/>
    <p:sldId id="268" r:id="rId9"/>
    <p:sldId id="269" r:id="rId10"/>
    <p:sldId id="270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11A72A"/>
    <a:srgbClr val="2FF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69" autoAdjust="0"/>
    <p:restoredTop sz="94660"/>
  </p:normalViewPr>
  <p:slideViewPr>
    <p:cSldViewPr>
      <p:cViewPr varScale="1">
        <p:scale>
          <a:sx n="115" d="100"/>
          <a:sy n="115" d="100"/>
        </p:scale>
        <p:origin x="11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4CAA3-C7F2-4EC6-86DF-9CFA6A793D65}" type="datetimeFigureOut">
              <a:rPr lang="ru-RU" smtClean="0"/>
              <a:pPr/>
              <a:t>02.05.2021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A4235-7FBD-41FC-80F6-A63D52FA4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445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37112"/>
            <a:ext cx="7772400" cy="2160240"/>
          </a:xfr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Выполнила</a:t>
            </a:r>
            <a:r>
              <a:rPr lang="ru-RU" sz="2000" dirty="0"/>
              <a:t>:</a:t>
            </a:r>
            <a:br>
              <a:rPr lang="ru-RU" sz="2000" dirty="0"/>
            </a:br>
            <a:r>
              <a:rPr lang="ru-RU" sz="2000" dirty="0"/>
              <a:t>Педагог  дополнительного образования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ОГБУ </a:t>
            </a:r>
            <a:r>
              <a:rPr lang="ru-RU" sz="2000" dirty="0"/>
              <a:t>ДО  «Центр «МОСТ» </a:t>
            </a:r>
            <a:br>
              <a:rPr lang="ru-RU" sz="2000" dirty="0"/>
            </a:br>
            <a:r>
              <a:rPr lang="ru-RU" sz="2000" dirty="0"/>
              <a:t>Гальперина Е.Н.</a:t>
            </a:r>
            <a:br>
              <a:rPr lang="ru-RU" sz="2000" dirty="0"/>
            </a:br>
            <a:r>
              <a:rPr lang="ru-RU" sz="1400" dirty="0"/>
              <a:t>г</a:t>
            </a:r>
            <a:r>
              <a:rPr lang="ru-RU" sz="2000" dirty="0" smtClean="0"/>
              <a:t>. </a:t>
            </a:r>
            <a:r>
              <a:rPr lang="ru-RU" sz="2000" dirty="0"/>
              <a:t>БИРОБИДЖАН , 2021 </a:t>
            </a:r>
            <a:r>
              <a:rPr lang="ru-RU" sz="1400" dirty="0" smtClean="0"/>
              <a:t>г</a:t>
            </a:r>
            <a:r>
              <a:rPr lang="ru-RU" sz="20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548680"/>
            <a:ext cx="7772400" cy="3672408"/>
          </a:xfr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11A7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ЭКОЛОГИЧЕСКОЕ </a:t>
            </a:r>
            <a:r>
              <a:rPr lang="ru-RU" sz="4000" b="1" dirty="0">
                <a:solidFill>
                  <a:srgbClr val="11A7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ВОСПИТАНИЕ ДЕТЕЙ ЧЕРЕЗ </a:t>
            </a:r>
            <a:r>
              <a:rPr lang="ru-RU" sz="4000" b="1" dirty="0" smtClean="0">
                <a:solidFill>
                  <a:srgbClr val="11A7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     ДЕКОРАТИВНО-ПРИКЛАДНОЕ </a:t>
            </a:r>
            <a:r>
              <a:rPr lang="ru-RU" sz="4000" b="1" dirty="0">
                <a:solidFill>
                  <a:srgbClr val="11A7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ТВОРЧЕСТВО </a:t>
            </a:r>
            <a:endParaRPr lang="ru-RU" sz="4000" b="1" dirty="0" smtClean="0">
              <a:solidFill>
                <a:srgbClr val="11A7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80384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008313" cy="57606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НЕНУЖНЫЕ СД-ДИСКИ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5111750" cy="38338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00"/>
                </a:solidFill>
              </a:rPr>
              <a:t>Из ненужный сд –дисков можно создать забавный кармашек для хранения небольших мелочей и украсить свой интерьер.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Подберите материал для кармашка : флис, трикотаж , фетр.</a:t>
            </a:r>
          </a:p>
          <a:p>
            <a:pPr marL="342900" indent="-342900">
              <a:buAutoNum type="arabicPeriod"/>
            </a:pPr>
            <a:r>
              <a:rPr lang="ru-RU" dirty="0"/>
              <a:t> </a:t>
            </a:r>
            <a:r>
              <a:rPr lang="ru-RU" dirty="0" smtClean="0"/>
              <a:t>Приклейте отрезок ткани на половину диска , лишний отрезать по контуру диска.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Подключите фантазию и воображение , оформите на свой вкус.</a:t>
            </a:r>
          </a:p>
          <a:p>
            <a:pPr marL="342900" indent="-342900">
              <a:buAutoNum type="arabicPeriod"/>
            </a:pPr>
            <a:r>
              <a:rPr lang="ru-RU" dirty="0" smtClean="0"/>
              <a:t>Используйте дополнительный декор : пряжа, пуговки, перья, пробки , помпоны и другое .</a:t>
            </a:r>
          </a:p>
          <a:p>
            <a:pPr marL="342900" indent="-342900">
              <a:buAutoNum type="arabicPeriod"/>
            </a:pPr>
            <a:r>
              <a:rPr lang="ru-RU" dirty="0" smtClean="0"/>
              <a:t>На обратной стороне по центру закрепите нить 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159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822300"/>
          </a:xfrm>
        </p:spPr>
        <p:txBody>
          <a:bodyPr/>
          <a:lstStyle/>
          <a:p>
            <a:r>
              <a:rPr lang="ru-RU" dirty="0" smtClean="0"/>
              <a:t>         </a:t>
            </a:r>
            <a:r>
              <a:rPr lang="ru-RU" dirty="0" smtClean="0">
                <a:solidFill>
                  <a:srgbClr val="00B050"/>
                </a:solidFill>
              </a:rPr>
              <a:t>СПАСИБО ЗА ВНИМАНИЕ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04665"/>
            <a:ext cx="7772400" cy="400223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Для изготовления поделок из бросового материала не требуются финансовые затраты, необходимо лишь хорошо развитое воображение и желание создавать полезные вещи своими руками.</a:t>
            </a:r>
          </a:p>
          <a:p>
            <a:r>
              <a:rPr lang="ru-RU" dirty="0">
                <a:solidFill>
                  <a:schemeClr val="tx1"/>
                </a:solidFill>
              </a:rPr>
              <a:t>Из ненужных вещей можно создать много новых и интересных поделок, которые пригодятся в хозяйстве и организуют досуг детей.</a:t>
            </a:r>
          </a:p>
          <a:p>
            <a:r>
              <a:rPr lang="ru-RU" dirty="0">
                <a:solidFill>
                  <a:schemeClr val="tx1"/>
                </a:solidFill>
              </a:rPr>
              <a:t>Мероприятия, беседы и занятия по изготовлению поделок из бросового материала способствовали формированию бережного отношения к окружающей природе, экологической грамотности детей и их родителей.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939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26" y="2636912"/>
            <a:ext cx="2890604" cy="354815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0"/>
            <a:ext cx="2989857" cy="2132856"/>
          </a:xfrm>
        </p:spPr>
        <p:txBody>
          <a:bodyPr>
            <a:normAutofit fontScale="90000"/>
          </a:bodyPr>
          <a:lstStyle/>
          <a:p>
            <a:pPr algn="just"/>
            <a:r>
              <a:rPr lang="ru-RU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Экология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– это всё живое, что нас окружает, чем мы дышим и живём. </a:t>
            </a:r>
            <a:br>
              <a:rPr lang="ru-RU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педагогике появлялось 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новое детям  направление </a:t>
            </a:r>
            <a:r>
              <a:rPr lang="ru-RU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экологическое воспитание.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75050" y="116632"/>
            <a:ext cx="5461446" cy="6068431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наша жизнь тесно связана с природой, которая дает нам все необходимое для жизни.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Взаимосвязь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человека с природой, его влияние на природу, на окружающую среду стала очень острой и приняла огромные масштабы.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Вследствие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чего важнейшей задачей школьного учреждения в настоящее время является формирование экологического сознания подрастающего поколения.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1" y="2132856"/>
            <a:ext cx="2674639" cy="3993307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71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60642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  <a:tabLst>
                <a:tab pos="5181600" algn="l"/>
              </a:tabLst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ЗАДУМАЙТЕСЬ ! </a:t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каждый день мы выбрасываем пластиковые бутылки, одноразовую посуду, упаковки от продуктов, всевозможные коробки, трубочки, старые фломастеры, газеты, фантики и вряд ли мы задумываемся над тем, что эти ненужные вещи могут получить новое применение, обрести вторую жизнь. Все это может стать основой для оригинальных детских поделок или увлекательных игрушек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  <a:tabLst>
                <a:tab pos="5181600" algn="l"/>
              </a:tabLst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  <a:tabLst>
                <a:tab pos="5181600" algn="l"/>
              </a:tabLst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  <a:tabLst>
                <a:tab pos="5181600" algn="l"/>
              </a:tabLs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3573016"/>
            <a:ext cx="2469137" cy="2409911"/>
          </a:xfrm>
          <a:prstGeom prst="rect">
            <a:avLst/>
          </a:prstGeom>
        </p:spPr>
      </p:pic>
      <p:pic>
        <p:nvPicPr>
          <p:cNvPr id="4" name="Рисунок 3" descr="Природа и экология - Векторные значки и иконки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6" t="68266" r="35042" b="3025"/>
          <a:stretch/>
        </p:blipFill>
        <p:spPr bwMode="auto">
          <a:xfrm>
            <a:off x="5672985" y="4293096"/>
            <a:ext cx="3363511" cy="14695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Природа и экология - Векторные значки и иконки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6" t="68266" r="35042" b="3025"/>
          <a:stretch/>
        </p:blipFill>
        <p:spPr bwMode="auto">
          <a:xfrm>
            <a:off x="133939" y="4437112"/>
            <a:ext cx="3156132" cy="13255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6447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595" y="264883"/>
            <a:ext cx="3008313" cy="208399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Чтобы сохранить наш дом и окружающую среду чистой и красивой, необходимо правильно распоряжаться теми вещами, которые становятся ненужными.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dirty="0"/>
              <a:t>Бросовый материал – это все отходы, отбросы, больше не используются и предназначены на выброс. </a:t>
            </a:r>
            <a:endParaRPr lang="ru-RU" dirty="0" smtClean="0"/>
          </a:p>
          <a:p>
            <a:r>
              <a:rPr lang="ru-RU" dirty="0" smtClean="0"/>
              <a:t>Над </a:t>
            </a:r>
            <a:r>
              <a:rPr lang="ru-RU" dirty="0"/>
              <a:t>созданием произведений из вторичного сырья трудится много художников, скульпторов и прочих умельцев. </a:t>
            </a:r>
            <a:endParaRPr lang="ru-RU" dirty="0" smtClean="0"/>
          </a:p>
          <a:p>
            <a:r>
              <a:rPr lang="ru-RU" dirty="0" smtClean="0"/>
              <a:t>Новомодное </a:t>
            </a:r>
            <a:r>
              <a:rPr lang="ru-RU" dirty="0"/>
              <a:t>направление распространяется так как это защищает окружающую среду.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92896"/>
            <a:ext cx="2724306" cy="7551477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2564904"/>
            <a:ext cx="2098575" cy="410445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395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4" y="273050"/>
            <a:ext cx="3168350" cy="142775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ОБРАТИ ВНИМАНИЕ И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ВЗГЛЯНИ ПО НОВОМУ 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Бросовый </a:t>
            </a:r>
            <a:r>
              <a:rPr lang="ru-RU" sz="16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материал — это все то, что можно было без жалости выкинуть, а можно и использовать, дав волю безграничной фантазии 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6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Бросовый материал - это предметы, использованные по прямому назначению и более непригодные</a:t>
            </a:r>
            <a:r>
              <a:rPr lang="ru-RU" sz="16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br>
              <a:rPr lang="ru-RU" sz="16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RU" sz="16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6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Бросовый материал 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6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- пластиковые  бутылки </a:t>
            </a:r>
            <a:br>
              <a:rPr lang="ru-RU" sz="16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– алюминиевые банки</a:t>
            </a:r>
            <a:endParaRPr lang="ru-RU" sz="1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6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- коробки и коробочки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6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- сд –диски </a:t>
            </a:r>
            <a:br>
              <a:rPr lang="ru-RU" sz="16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- пробки от бутылок </a:t>
            </a:r>
            <a:br>
              <a:rPr lang="ru-RU" sz="16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- лоскуты ткани</a:t>
            </a:r>
            <a:br>
              <a:rPr lang="ru-RU" sz="16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- старые пуговицы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6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- втулки от пленки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6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- старые газеты , журналы</a:t>
            </a:r>
            <a:br>
              <a:rPr lang="ru-RU" sz="16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- остатка пряжи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6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и многое другое . </a:t>
            </a:r>
            <a:r>
              <a:rPr lang="ru-RU" sz="16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Так что если душа призывает к созиданию – приглядитесь к вашему мусору. Форма бросовых материалов подскажет, какую поделку лучше из него сделать – это отличная тренировка в развитии воображения и полезна в любом возрасте.</a:t>
            </a:r>
          </a:p>
          <a:p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204865"/>
            <a:ext cx="2708724" cy="394002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3" y="3140968"/>
            <a:ext cx="3286000" cy="2985195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9200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ФАНТАЗИЯ И ВООБРАЖЕНИЕ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479580"/>
            <a:ext cx="8229600" cy="31393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Работа с бросовым материалом способствует развитию конструкторской деятельности, содействует развитию фантазии и воображения, даёт уникальную возможность развить творческие способности ребенка, расширяет круг знаний детей об окружающем мире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Работа с бросовым материалом – это увлекательное творчество , новые навыки </a:t>
            </a:r>
            <a:r>
              <a:rPr lang="ru-RU" dirty="0"/>
              <a:t>экологической культуры, </a:t>
            </a:r>
            <a:r>
              <a:rPr lang="ru-RU" dirty="0" smtClean="0"/>
              <a:t>развивается самостоятельность </a:t>
            </a:r>
            <a:r>
              <a:rPr lang="ru-RU" dirty="0"/>
              <a:t>мышления, творчество, художественный вкус,  </a:t>
            </a:r>
            <a:r>
              <a:rPr lang="ru-RU" dirty="0" smtClean="0"/>
              <a:t>другое отношение </a:t>
            </a:r>
            <a:r>
              <a:rPr lang="ru-RU" dirty="0"/>
              <a:t>к экологии и мусору вокруг нас, </a:t>
            </a:r>
            <a:r>
              <a:rPr lang="ru-RU" dirty="0" smtClean="0"/>
              <a:t>узнаем </a:t>
            </a:r>
            <a:r>
              <a:rPr lang="ru-RU" dirty="0"/>
              <a:t>варианты необычного и творческого использования бросового материала, </a:t>
            </a:r>
            <a:r>
              <a:rPr lang="ru-RU" dirty="0" smtClean="0"/>
              <a:t>новые знания </a:t>
            </a:r>
            <a:r>
              <a:rPr lang="ru-RU" dirty="0"/>
              <a:t>об особенностях влияния ручного труда на развитие творческих способностей у ребенка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96" y="5035545"/>
            <a:ext cx="2304256" cy="16901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047" y="4618901"/>
            <a:ext cx="2334970" cy="20972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047" y="4820086"/>
            <a:ext cx="2304488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61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88640"/>
            <a:ext cx="8233609" cy="3897025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0" algn="l">
              <a:spcBef>
                <a:spcPts val="0"/>
              </a:spcBef>
            </a:pP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Бросовый </a:t>
            </a:r>
            <a:r>
              <a:rPr lang="ru-RU" sz="2400" dirty="0">
                <a:solidFill>
                  <a:srgbClr val="00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материал дает широкий простор для 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фантазии </a:t>
            </a:r>
            <a:r>
              <a:rPr lang="ru-RU" sz="2400" dirty="0">
                <a:solidFill>
                  <a:srgbClr val="00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а самое главное, он всегда под рукой! </a:t>
            </a:r>
            <a:br>
              <a:rPr lang="ru-RU" sz="2400" dirty="0">
                <a:solidFill>
                  <a:srgbClr val="0066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Работа </a:t>
            </a:r>
            <a:r>
              <a:rPr lang="ru-RU" sz="2400" dirty="0">
                <a:solidFill>
                  <a:srgbClr val="00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 необычными материалами не только 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развивает </a:t>
            </a:r>
            <a:r>
              <a:rPr lang="ru-RU" sz="2400" dirty="0">
                <a:solidFill>
                  <a:srgbClr val="00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фантазию, но и научит видеть новые стороны обычных вещей.</a:t>
            </a:r>
            <a:br>
              <a:rPr lang="ru-RU" sz="2400" dirty="0">
                <a:solidFill>
                  <a:srgbClr val="0066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solidFill>
                  <a:srgbClr val="00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Из ненужных вещей можно создать много интересных поделок, которые пригодятся в хозяйстве и организуют досуг детей.</a:t>
            </a:r>
            <a:br>
              <a:rPr lang="ru-RU" sz="2400" dirty="0">
                <a:solidFill>
                  <a:srgbClr val="0066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lang="ru-RU" sz="2400" dirty="0">
                <a:solidFill>
                  <a:srgbClr val="00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Через творческое использование бросового материала у детей формируются основы экологического воспитания, лучше развивается фантазия ,воображение и самое важное меняется отношение к окружающему нас миру .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149080"/>
            <a:ext cx="1999661" cy="20667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4085665"/>
            <a:ext cx="1999661" cy="20667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820" y="4149079"/>
            <a:ext cx="1999661" cy="20667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148" y="4077072"/>
            <a:ext cx="1999661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65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3008313" cy="64807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ПЛАСТИКОВЫЕ БУТЫЛКИ 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4" r="6349" b="3010"/>
          <a:stretch/>
        </p:blipFill>
        <p:spPr>
          <a:xfrm>
            <a:off x="3831098" y="404664"/>
            <a:ext cx="4413310" cy="29920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569371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11A72A"/>
                </a:solidFill>
              </a:rPr>
              <a:t>Использование пластиковых бутылок : можно создать забавный органайзер и украсить интерьер детской комнаты .</a:t>
            </a:r>
          </a:p>
          <a:p>
            <a:r>
              <a:rPr lang="ru-RU" dirty="0" smtClean="0"/>
              <a:t>1. Обрезаем бутылку , оставляем     </a:t>
            </a:r>
          </a:p>
          <a:p>
            <a:r>
              <a:rPr lang="ru-RU" dirty="0"/>
              <a:t> </a:t>
            </a:r>
            <a:r>
              <a:rPr lang="ru-RU" dirty="0" smtClean="0"/>
              <a:t> нижнюю часть высотой 10 см</a:t>
            </a:r>
          </a:p>
          <a:p>
            <a:r>
              <a:rPr lang="ru-RU" dirty="0" smtClean="0"/>
              <a:t>2. Обвернуть картоном, край  </a:t>
            </a:r>
          </a:p>
          <a:p>
            <a:r>
              <a:rPr lang="ru-RU" dirty="0" smtClean="0"/>
              <a:t>  закрепить на скотч</a:t>
            </a:r>
          </a:p>
          <a:p>
            <a:r>
              <a:rPr lang="ru-RU" dirty="0" smtClean="0"/>
              <a:t>3. Обвернуть еще раз цветной  </a:t>
            </a:r>
            <a:br>
              <a:rPr lang="ru-RU" dirty="0" smtClean="0"/>
            </a:br>
            <a:r>
              <a:rPr lang="ru-RU" dirty="0" smtClean="0"/>
              <a:t>   бумагой , выбирайте цвет который  </a:t>
            </a:r>
            <a:br>
              <a:rPr lang="ru-RU" dirty="0" smtClean="0"/>
            </a:br>
            <a:r>
              <a:rPr lang="ru-RU" dirty="0" smtClean="0"/>
              <a:t>   вам нужен</a:t>
            </a:r>
            <a:endParaRPr lang="ru-RU" dirty="0"/>
          </a:p>
          <a:p>
            <a:r>
              <a:rPr lang="ru-RU" dirty="0" smtClean="0"/>
              <a:t>4. Создайте свой сюжет  для </a:t>
            </a:r>
            <a:br>
              <a:rPr lang="ru-RU" dirty="0" smtClean="0"/>
            </a:br>
            <a:r>
              <a:rPr lang="ru-RU" dirty="0" smtClean="0"/>
              <a:t>   оформления органайзера</a:t>
            </a:r>
          </a:p>
          <a:p>
            <a:r>
              <a:rPr lang="ru-RU" dirty="0" smtClean="0"/>
              <a:t>5. Используете дополнительный  </a:t>
            </a:r>
            <a:br>
              <a:rPr lang="ru-RU" dirty="0" smtClean="0"/>
            </a:br>
            <a:r>
              <a:rPr lang="ru-RU" dirty="0" smtClean="0"/>
              <a:t>   декор для оформления 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rgbClr val="11A72A"/>
                </a:solidFill>
              </a:rPr>
              <a:t>Подключив фантазию и воображение у вас все получиться ! Забавный органайзер для ранения карандашей и различных мелочей. </a:t>
            </a:r>
            <a:br>
              <a:rPr lang="ru-RU" i="1" dirty="0" smtClean="0">
                <a:solidFill>
                  <a:srgbClr val="11A72A"/>
                </a:solidFill>
              </a:rPr>
            </a:br>
            <a:r>
              <a:rPr lang="ru-RU" i="1" dirty="0" smtClean="0">
                <a:solidFill>
                  <a:srgbClr val="11A72A"/>
                </a:solidFill>
              </a:rPr>
              <a:t>А еще это можно использовать как подарочную упаковку .</a:t>
            </a:r>
            <a:endParaRPr lang="ru-RU" i="1" dirty="0">
              <a:solidFill>
                <a:srgbClr val="11A72A"/>
              </a:solidFill>
            </a:endParaRP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2" r="8475" b="2"/>
          <a:stretch/>
        </p:blipFill>
        <p:spPr>
          <a:xfrm>
            <a:off x="3851920" y="3507543"/>
            <a:ext cx="4392488" cy="276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3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КОРОБОЧКИ ОТ ЧАЯ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"/>
          <a:stretch/>
        </p:blipFill>
        <p:spPr>
          <a:xfrm>
            <a:off x="3707904" y="1450589"/>
            <a:ext cx="5157445" cy="39919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24744"/>
            <a:ext cx="3008313" cy="5001419"/>
          </a:xfrm>
        </p:spPr>
        <p:txBody>
          <a:bodyPr/>
          <a:lstStyle/>
          <a:p>
            <a:r>
              <a:rPr lang="ru-RU" dirty="0" smtClean="0">
                <a:solidFill>
                  <a:srgbClr val="11A72A"/>
                </a:solidFill>
              </a:rPr>
              <a:t>Из пустой коробочки можно сделать забавную копилку и украсить интерьер детской комнаты .</a:t>
            </a:r>
          </a:p>
          <a:p>
            <a:r>
              <a:rPr lang="ru-RU" dirty="0" smtClean="0"/>
              <a:t>1.     Заклейте коробочку скотчем , те    </a:t>
            </a:r>
            <a:br>
              <a:rPr lang="ru-RU" dirty="0" smtClean="0"/>
            </a:br>
            <a:r>
              <a:rPr lang="ru-RU" dirty="0" smtClean="0"/>
              <a:t>        места где она открывалась .</a:t>
            </a:r>
          </a:p>
          <a:p>
            <a:pPr marL="342900" indent="-342900">
              <a:buAutoNum type="arabicPeriod" startAt="2"/>
            </a:pPr>
            <a:r>
              <a:rPr lang="ru-RU" dirty="0" smtClean="0"/>
              <a:t>Подберите лист цветной бумаги  </a:t>
            </a:r>
            <a:br>
              <a:rPr lang="ru-RU" dirty="0" smtClean="0"/>
            </a:br>
            <a:r>
              <a:rPr lang="ru-RU" dirty="0" smtClean="0"/>
              <a:t> для работы на ваш вкус .</a:t>
            </a:r>
          </a:p>
          <a:p>
            <a:pPr marL="342900" indent="-342900">
              <a:buAutoNum type="arabicPeriod" startAt="2"/>
            </a:pPr>
            <a:r>
              <a:rPr lang="ru-RU" dirty="0" smtClean="0"/>
              <a:t>Сделайте все линии сгиба обвернув коробочку бумагой.</a:t>
            </a:r>
          </a:p>
          <a:p>
            <a:pPr marL="342900" indent="-342900">
              <a:buAutoNum type="arabicPeriod" startAt="2"/>
            </a:pPr>
            <a:r>
              <a:rPr lang="ru-RU" dirty="0" smtClean="0"/>
              <a:t>Разрежьте линии сгиба у верха и низа  коробочки.</a:t>
            </a:r>
          </a:p>
          <a:p>
            <a:pPr marL="342900" indent="-342900">
              <a:buAutoNum type="arabicPeriod" startAt="2"/>
            </a:pPr>
            <a:r>
              <a:rPr lang="ru-RU" dirty="0" smtClean="0"/>
              <a:t>Заклейте край бумаги на обратной стороне коробочки , заклейте верх и низ.</a:t>
            </a:r>
          </a:p>
          <a:p>
            <a:pPr marL="342900" indent="-342900">
              <a:buAutoNum type="arabicPeriod" startAt="2"/>
            </a:pPr>
            <a:r>
              <a:rPr lang="ru-RU" dirty="0" smtClean="0"/>
              <a:t>Подключите фантазию и воображение создайте оформление на свой вкус .</a:t>
            </a:r>
          </a:p>
          <a:p>
            <a:pPr marL="342900" indent="-342900">
              <a:buAutoNum type="arabicPeriod" startAt="2"/>
            </a:pPr>
            <a:r>
              <a:rPr lang="ru-RU" dirty="0" smtClean="0"/>
              <a:t>Используйте дополнительный декор : пуговки , помпоны, нитки и другое.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886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944</Words>
  <Application>Microsoft Office PowerPoint</Application>
  <PresentationFormat>Экран (4:3)</PresentationFormat>
  <Paragraphs>69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Segoe UI</vt:lpstr>
      <vt:lpstr>Times New Roman</vt:lpstr>
      <vt:lpstr>Тема Office</vt:lpstr>
      <vt:lpstr> Выполнила: Педагог  дополнительного образования  ОГБУ ДО  «Центр «МОСТ»  Гальперина Е.Н. г. БИРОБИДЖАН , 2021 г. </vt:lpstr>
      <vt:lpstr>Экология – это всё живое, что нас окружает, чем мы дышим и живём.  В педагогике появлялось новое детям  направление экологическое воспитание.</vt:lpstr>
      <vt:lpstr>Презентация PowerPoint</vt:lpstr>
      <vt:lpstr>Чтобы сохранить наш дом и окружающую среду чистой и красивой, необходимо правильно распоряжаться теми вещами, которые становятся ненужными. </vt:lpstr>
      <vt:lpstr> ОБРАТИ ВНИМАНИЕ И    ВЗГЛЯНИ ПО НОВОМУ !</vt:lpstr>
      <vt:lpstr>ФАНТАЗИЯ И ВООБРАЖЕНИЕ</vt:lpstr>
      <vt:lpstr>        Бросовый материал дает широкий простор для фантазии , а самое главное, он всегда под рукой!         Работа с необычными материалами не только развивает фантазию, но и научит видеть новые стороны обычных вещей.          Из ненужных вещей можно создать много интересных поделок, которые пригодятся в хозяйстве и организуют досуг детей.          Через творческое использование бросового материала у детей формируются основы экологического воспитания, лучше развивается фантазия ,воображение и самое важное меняется отношение к окружающему нас миру . </vt:lpstr>
      <vt:lpstr>ПЛАСТИКОВЫЕ БУТЫЛКИ  </vt:lpstr>
      <vt:lpstr>    КОРОБОЧКИ ОТ ЧАЯ </vt:lpstr>
      <vt:lpstr>НЕНУЖНЫЕ СД-ДИСКИ</vt:lpstr>
      <vt:lpstr>         СПАСИБО ЗА ВНИМАНИЕ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Timur</dc:creator>
  <cp:lastModifiedBy>Артем</cp:lastModifiedBy>
  <cp:revision>95</cp:revision>
  <dcterms:created xsi:type="dcterms:W3CDTF">2016-09-11T09:24:49Z</dcterms:created>
  <dcterms:modified xsi:type="dcterms:W3CDTF">2021-05-01T20:41:31Z</dcterms:modified>
</cp:coreProperties>
</file>