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8" r:id="rId13"/>
    <p:sldId id="269" r:id="rId14"/>
    <p:sldId id="267" r:id="rId15"/>
    <p:sldId id="271" r:id="rId16"/>
    <p:sldId id="270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11C830D-BC25-4A06-8267-63E5DE7241B2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AA85C8-E07C-416F-81E1-5404BDB07E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024846"/>
            <a:ext cx="5723468" cy="1828090"/>
          </a:xfrm>
        </p:spPr>
        <p:txBody>
          <a:bodyPr/>
          <a:lstStyle/>
          <a:p>
            <a:r>
              <a:rPr lang="ru-RU" dirty="0" smtClean="0"/>
              <a:t>Москва –столица нашей Родины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912768" cy="25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272808" cy="4697022"/>
          </a:xfrm>
        </p:spPr>
      </p:pic>
    </p:spTree>
    <p:extLst>
      <p:ext uri="{BB962C8B-B14F-4D97-AF65-F5344CB8AC3E}">
        <p14:creationId xmlns:p14="http://schemas.microsoft.com/office/powerpoint/2010/main" val="18710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33" y="1483117"/>
            <a:ext cx="6338927" cy="47541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202485"/>
          </a:xfrm>
        </p:spPr>
        <p:txBody>
          <a:bodyPr/>
          <a:lstStyle/>
          <a:p>
            <a:r>
              <a:rPr lang="ru-RU" dirty="0" smtClean="0"/>
              <a:t>Зоопарк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1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Третьяковская галерея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56292"/>
            <a:ext cx="6332476" cy="4237003"/>
          </a:xfrm>
        </p:spPr>
      </p:pic>
    </p:spTree>
    <p:extLst>
      <p:ext uri="{BB962C8B-B14F-4D97-AF65-F5344CB8AC3E}">
        <p14:creationId xmlns:p14="http://schemas.microsoft.com/office/powerpoint/2010/main" val="25771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" y="836712"/>
            <a:ext cx="779103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Останкинская телебашня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63" y="2119313"/>
            <a:ext cx="5405437" cy="3603625"/>
          </a:xfrm>
        </p:spPr>
      </p:pic>
    </p:spTree>
    <p:extLst>
      <p:ext uri="{BB962C8B-B14F-4D97-AF65-F5344CB8AC3E}">
        <p14:creationId xmlns:p14="http://schemas.microsoft.com/office/powerpoint/2010/main" val="9475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енька\Desktop\школа гармония\окруж мир\Москва\ostankinskaja-bashnja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1437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енька\Desktop\школа гармония\окруж мир\Москва\ostank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0326"/>
            <a:ext cx="7435098" cy="418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енька\Desktop\школа гармония\окруж мир\Москва\info04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913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МГУ(Московский государственный университет)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" y="2018787"/>
            <a:ext cx="7578702" cy="4002502"/>
          </a:xfrm>
        </p:spPr>
      </p:pic>
    </p:spTree>
    <p:extLst>
      <p:ext uri="{BB962C8B-B14F-4D97-AF65-F5344CB8AC3E}">
        <p14:creationId xmlns:p14="http://schemas.microsoft.com/office/powerpoint/2010/main" val="6274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Народы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772816"/>
            <a:ext cx="4815637" cy="3603812"/>
          </a:xfrm>
        </p:spPr>
        <p:txBody>
          <a:bodyPr/>
          <a:lstStyle/>
          <a:p>
            <a:r>
              <a:rPr lang="ru-RU" dirty="0" smtClean="0"/>
              <a:t>Коми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482917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90" y="2564904"/>
            <a:ext cx="243370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87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715992" cy="21818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896544" cy="32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Марийцы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384537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268605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31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Удмурты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5127108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0928"/>
            <a:ext cx="20383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76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Якуты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58244"/>
            <a:ext cx="4680520" cy="352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2520280" cy="347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92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3840418" cy="1202485"/>
          </a:xfrm>
        </p:spPr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2892935" cy="3603812"/>
          </a:xfrm>
        </p:spPr>
        <p:txBody>
          <a:bodyPr/>
          <a:lstStyle/>
          <a:p>
            <a:r>
              <a:rPr lang="ru-RU" dirty="0" smtClean="0"/>
              <a:t>Президент России Путин Владимир Владимирович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6" y="1124744"/>
            <a:ext cx="3240360" cy="4869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7"/>
            <a:ext cx="3534454" cy="1767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8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192688" cy="4394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64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Кремль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704466" cy="427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3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573254" cy="4382170"/>
          </a:xfrm>
        </p:spPr>
      </p:pic>
    </p:spTree>
    <p:extLst>
      <p:ext uri="{BB962C8B-B14F-4D97-AF65-F5344CB8AC3E}">
        <p14:creationId xmlns:p14="http://schemas.microsoft.com/office/powerpoint/2010/main" val="12811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</TotalTime>
  <Words>28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Москва –столица нашей Родины</vt:lpstr>
      <vt:lpstr>Народы России</vt:lpstr>
      <vt:lpstr>Марийцы</vt:lpstr>
      <vt:lpstr>Удмурты</vt:lpstr>
      <vt:lpstr>Якуты</vt:lpstr>
      <vt:lpstr>Москва</vt:lpstr>
      <vt:lpstr>Достопримечательности </vt:lpstr>
      <vt:lpstr>Кремль</vt:lpstr>
      <vt:lpstr>Презентация PowerPoint</vt:lpstr>
      <vt:lpstr>Презентация PowerPoint</vt:lpstr>
      <vt:lpstr>Презентация PowerPoint</vt:lpstr>
      <vt:lpstr>Зоопарк</vt:lpstr>
      <vt:lpstr>Третьяковская галерея</vt:lpstr>
      <vt:lpstr>Презентация PowerPoint</vt:lpstr>
      <vt:lpstr>Останкинская телебашня</vt:lpstr>
      <vt:lpstr>Презентация PowerPoint</vt:lpstr>
      <vt:lpstr>Презентация PowerPoint</vt:lpstr>
      <vt:lpstr>Презентация PowerPoint</vt:lpstr>
      <vt:lpstr>МГУ(Московский государственный университет)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–столица нашей Родины</dc:title>
  <dc:creator>Настенька</dc:creator>
  <cp:lastModifiedBy>Настенька</cp:lastModifiedBy>
  <cp:revision>5</cp:revision>
  <dcterms:created xsi:type="dcterms:W3CDTF">2017-09-12T18:13:08Z</dcterms:created>
  <dcterms:modified xsi:type="dcterms:W3CDTF">2017-09-12T18:44:32Z</dcterms:modified>
</cp:coreProperties>
</file>