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3" r:id="rId6"/>
    <p:sldId id="264" r:id="rId7"/>
    <p:sldId id="265" r:id="rId8"/>
    <p:sldId id="266" r:id="rId9"/>
    <p:sldId id="262" r:id="rId10"/>
    <p:sldId id="267" r:id="rId11"/>
    <p:sldId id="271" r:id="rId12"/>
    <p:sldId id="257" r:id="rId13"/>
    <p:sldId id="268" r:id="rId14"/>
    <p:sldId id="269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рабочий стол\1\6.png"/>
          <p:cNvPicPr>
            <a:picLocks noChangeAspect="1" noChangeArrowheads="1"/>
          </p:cNvPicPr>
          <p:nvPr userDrawn="1"/>
        </p:nvPicPr>
        <p:blipFill>
          <a:blip r:embed="rId3" cstate="print"/>
          <a:srcRect l="18359"/>
          <a:stretch>
            <a:fillRect/>
          </a:stretch>
        </p:blipFill>
        <p:spPr bwMode="auto">
          <a:xfrm flipH="1">
            <a:off x="0" y="4849679"/>
            <a:ext cx="1714512" cy="20083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5" name="Picture 2" descr="D:\рабочий стол\1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714512" cy="21570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21.png"/><Relationship Id="rId5" Type="http://schemas.openxmlformats.org/officeDocument/2006/relationships/image" Target="../media/image64.png"/><Relationship Id="rId10" Type="http://schemas.openxmlformats.org/officeDocument/2006/relationships/image" Target="../media/image18.png"/><Relationship Id="rId4" Type="http://schemas.openxmlformats.org/officeDocument/2006/relationships/image" Target="../media/image63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7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19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7772400" cy="2857520"/>
          </a:xfrm>
        </p:spPr>
        <p:txBody>
          <a:bodyPr>
            <a:normAutofit/>
          </a:bodyPr>
          <a:lstStyle/>
          <a:p>
            <a:r>
              <a:rPr lang="ru-RU" sz="4800" smtClean="0">
                <a:solidFill>
                  <a:srgbClr val="002060"/>
                </a:solidFill>
              </a:rPr>
              <a:t>Презентация на тему:</a:t>
            </a:r>
            <a:br>
              <a:rPr lang="ru-RU" sz="4800" smtClean="0">
                <a:solidFill>
                  <a:srgbClr val="002060"/>
                </a:solidFill>
              </a:rPr>
            </a:br>
            <a:r>
              <a:rPr lang="ru-RU" sz="4800" smtClean="0">
                <a:solidFill>
                  <a:srgbClr val="002060"/>
                </a:solidFill>
              </a:rPr>
              <a:t> «Что нам осень подарила.»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4714884"/>
            <a:ext cx="6400800" cy="685808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chemeClr val="tx1"/>
                </a:solidFill>
              </a:rPr>
              <a:t>Михайлова С.В.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Назови правильно.</a:t>
            </a:r>
            <a:endParaRPr lang="ru-RU" sz="3600">
              <a:latin typeface="+mn-lt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73759">
            <a:off x="2130429" y="1331872"/>
            <a:ext cx="1629159" cy="90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135729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mtClean="0"/>
              <a:t>1-</a:t>
            </a:r>
            <a:endParaRPr lang="ru-RU" sz="5400"/>
          </a:p>
        </p:txBody>
      </p:sp>
      <p:pic>
        <p:nvPicPr>
          <p:cNvPr id="7" name="Picture 6" descr="помид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285992"/>
            <a:ext cx="1257859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5918" y="2786058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/>
              <a:t>2-</a:t>
            </a:r>
            <a:endParaRPr lang="ru-RU" sz="5400"/>
          </a:p>
        </p:txBody>
      </p:sp>
      <p:pic>
        <p:nvPicPr>
          <p:cNvPr id="9" name="Рисунок 8" descr="s1200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071942"/>
            <a:ext cx="1785918" cy="1190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7356" y="4214818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/>
              <a:t>3-</a:t>
            </a:r>
            <a:endParaRPr lang="ru-RU" sz="5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3668" y="1142984"/>
            <a:ext cx="1225075" cy="1357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6248" y="1357298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/>
              <a:t>4-</a:t>
            </a:r>
            <a:endParaRPr lang="ru-RU" sz="54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428868"/>
            <a:ext cx="16991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57686" y="2928934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/>
              <a:t>5-</a:t>
            </a:r>
            <a:endParaRPr lang="ru-RU" sz="5400"/>
          </a:p>
        </p:txBody>
      </p:sp>
      <p:pic>
        <p:nvPicPr>
          <p:cNvPr id="15" name="Рисунок 14" descr="banana_PNG8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214818"/>
            <a:ext cx="1287783" cy="9040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57686" y="4143380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mtClean="0"/>
              <a:t>6-</a:t>
            </a:r>
            <a:endParaRPr lang="ru-RU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smtClean="0">
                <a:latin typeface="+mn-lt"/>
              </a:rPr>
              <a:t>Назови ласково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3" name="Picture 2" descr="C:\Documents and Settings\Admin\Рабочий стол\slide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6"/>
          <a:stretch>
            <a:fillRect/>
          </a:stretch>
        </p:blipFill>
        <p:spPr bwMode="auto">
          <a:xfrm>
            <a:off x="357158" y="1098315"/>
            <a:ext cx="8572528" cy="5759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857916" cy="642942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Сад. Огород. 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7620000" cy="546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Что растёт в лесу.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Безопасность-в-лесу-для-детей-в-картинках-подборка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782879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Сьедобные –Несъедобные.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1015618611.jpg"/>
          <p:cNvPicPr>
            <a:picLocks noChangeAspect="1"/>
          </p:cNvPicPr>
          <p:nvPr/>
        </p:nvPicPr>
        <p:blipFill>
          <a:blip r:embed="rId2"/>
          <a:srcRect t="7061" r="1031"/>
          <a:stretch>
            <a:fillRect/>
          </a:stretch>
        </p:blipFill>
        <p:spPr>
          <a:xfrm>
            <a:off x="1000100" y="1571612"/>
            <a:ext cx="7066468" cy="484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Назови первую букву.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13-pear-png-im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357298"/>
            <a:ext cx="1500197" cy="1293709"/>
          </a:xfrm>
          <a:prstGeom prst="rect">
            <a:avLst/>
          </a:prstGeom>
        </p:spPr>
      </p:pic>
      <p:pic>
        <p:nvPicPr>
          <p:cNvPr id="4" name="Рисунок 3" descr="57c2d0ea80f3c156d10014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357298"/>
            <a:ext cx="1237743" cy="1215717"/>
          </a:xfrm>
          <a:prstGeom prst="rect">
            <a:avLst/>
          </a:prstGeom>
        </p:spPr>
      </p:pic>
      <p:pic>
        <p:nvPicPr>
          <p:cNvPr id="5" name="Рисунок 4" descr="203854_13839323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1954" y="1000108"/>
            <a:ext cx="1409449" cy="1643074"/>
          </a:xfrm>
          <a:prstGeom prst="rect">
            <a:avLst/>
          </a:prstGeom>
        </p:spPr>
      </p:pic>
      <p:pic>
        <p:nvPicPr>
          <p:cNvPr id="6" name="Рисунок 5" descr="banana_PNG8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2786058"/>
            <a:ext cx="1430660" cy="1004361"/>
          </a:xfrm>
          <a:prstGeom prst="rect">
            <a:avLst/>
          </a:prstGeom>
        </p:spPr>
      </p:pic>
      <p:pic>
        <p:nvPicPr>
          <p:cNvPr id="9" name="Рисунок 8" descr="pomegranate-clip-art-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2357430"/>
            <a:ext cx="1285884" cy="1424734"/>
          </a:xfrm>
          <a:prstGeom prst="rect">
            <a:avLst/>
          </a:prstGeom>
        </p:spPr>
      </p:pic>
      <p:pic>
        <p:nvPicPr>
          <p:cNvPr id="10" name="Рисунок 9" descr="s1200 (4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643182"/>
            <a:ext cx="1079877" cy="2143140"/>
          </a:xfrm>
          <a:prstGeom prst="rect">
            <a:avLst/>
          </a:prstGeom>
        </p:spPr>
      </p:pic>
      <p:pic>
        <p:nvPicPr>
          <p:cNvPr id="11" name="Picture 6" descr="помид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357562"/>
            <a:ext cx="1257859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1" y="3956156"/>
            <a:ext cx="1823590" cy="240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3786190"/>
            <a:ext cx="1267427" cy="11863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4857760"/>
            <a:ext cx="1323619" cy="127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Загадки.</a:t>
            </a:r>
            <a:endParaRPr lang="ru-RU" sz="36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1142984"/>
            <a:ext cx="3071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/>
              <a:t>В золотистой шкурке бок,</a:t>
            </a:r>
          </a:p>
          <a:p>
            <a:r>
              <a:rPr lang="ru-RU" sz="1200" smtClean="0"/>
              <a:t>А под шкуркой сладкий сок.</a:t>
            </a:r>
          </a:p>
          <a:p>
            <a:r>
              <a:rPr lang="ru-RU" sz="1200" smtClean="0"/>
              <a:t>В каждой дольке по глоточку</a:t>
            </a:r>
          </a:p>
          <a:p>
            <a:r>
              <a:rPr lang="ru-RU" sz="1200" smtClean="0"/>
              <a:t>И для сына, и для дочки.</a:t>
            </a:r>
          </a:p>
          <a:p>
            <a:r>
              <a:rPr lang="ru-RU" sz="1200" smtClean="0"/>
              <a:t>(Апельсин)</a:t>
            </a:r>
            <a:endParaRPr lang="ru-RU" sz="120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071678"/>
            <a:ext cx="2857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/>
              <a:t>Пригрев на солнышке бока,</a:t>
            </a:r>
          </a:p>
          <a:p>
            <a:r>
              <a:rPr lang="ru-RU" sz="1200" smtClean="0"/>
              <a:t>Висит на дереве пока,</a:t>
            </a:r>
          </a:p>
          <a:p>
            <a:r>
              <a:rPr lang="ru-RU" sz="1200" smtClean="0"/>
              <a:t>Душистым соком налилось,</a:t>
            </a:r>
          </a:p>
          <a:p>
            <a:r>
              <a:rPr lang="ru-RU" sz="1200" smtClean="0"/>
              <a:t>И видно семечки насквозь.</a:t>
            </a:r>
          </a:p>
          <a:p>
            <a:r>
              <a:rPr lang="ru-RU" sz="1200" smtClean="0"/>
              <a:t>(Яблоко)</a:t>
            </a:r>
            <a:endParaRPr lang="ru-RU" sz="120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000372"/>
            <a:ext cx="3429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mtClean="0"/>
              <a:t>Как в шкатулке у царевны</a:t>
            </a:r>
          </a:p>
          <a:p>
            <a:r>
              <a:rPr lang="ru-RU" sz="1200" smtClean="0"/>
              <a:t>Горсть рубинов красных древних.</a:t>
            </a:r>
          </a:p>
          <a:p>
            <a:r>
              <a:rPr lang="ru-RU" sz="1200" smtClean="0"/>
              <a:t>Сладкий сок в рубинах спелых.</a:t>
            </a:r>
          </a:p>
          <a:p>
            <a:r>
              <a:rPr lang="ru-RU" sz="1200" smtClean="0"/>
              <a:t>Ты не раз, наверно, ел их.</a:t>
            </a:r>
          </a:p>
          <a:p>
            <a:r>
              <a:rPr lang="ru-RU" sz="1200" smtClean="0"/>
              <a:t>(Гранат)</a:t>
            </a:r>
            <a:endParaRPr lang="ru-RU" sz="120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92906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Полумесяц золотой,</a:t>
            </a:r>
          </a:p>
          <a:p>
            <a:r>
              <a:rPr lang="ru-RU" sz="1200" smtClean="0"/>
              <a:t>Будто медом налитой.</a:t>
            </a:r>
          </a:p>
          <a:p>
            <a:r>
              <a:rPr lang="ru-RU" sz="1200" smtClean="0"/>
              <a:t>Он душистый, мягкий, сладкий,</a:t>
            </a:r>
          </a:p>
          <a:p>
            <a:r>
              <a:rPr lang="ru-RU" sz="1200" smtClean="0"/>
              <a:t>А на ощупь — очень гладкий.</a:t>
            </a:r>
          </a:p>
          <a:p>
            <a:r>
              <a:rPr lang="ru-RU" sz="1200" smtClean="0"/>
              <a:t>(Банан)</a:t>
            </a:r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857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Полюбуйся: что за сказка!</a:t>
            </a:r>
          </a:p>
          <a:p>
            <a:r>
              <a:rPr lang="ru-RU" sz="1200" smtClean="0"/>
              <a:t>В грядку спряталась указка.</a:t>
            </a:r>
          </a:p>
          <a:p>
            <a:r>
              <a:rPr lang="ru-RU" sz="1200" smtClean="0"/>
              <a:t>Ярко-рыжая плутовка!</a:t>
            </a:r>
          </a:p>
          <a:p>
            <a:r>
              <a:rPr lang="ru-RU" sz="1200" smtClean="0"/>
              <a:t>А зовут ее... (морковка).</a:t>
            </a:r>
            <a:endParaRPr lang="ru-RU" sz="120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14298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Это овощ, а не куст.</a:t>
            </a:r>
          </a:p>
          <a:p>
            <a:r>
              <a:rPr lang="ru-RU" sz="1200" smtClean="0"/>
              <a:t>В слове этом сочный хруст.</a:t>
            </a:r>
          </a:p>
          <a:p>
            <a:r>
              <a:rPr lang="ru-RU" sz="1200" smtClean="0"/>
              <a:t>Если очень любишь щи,</a:t>
            </a:r>
          </a:p>
          <a:p>
            <a:r>
              <a:rPr lang="ru-RU" sz="1200" smtClean="0"/>
              <a:t>Этот овощ в них ищи.</a:t>
            </a:r>
          </a:p>
          <a:p>
            <a:r>
              <a:rPr lang="ru-RU" sz="1200" smtClean="0"/>
              <a:t>(Капуста)</a:t>
            </a:r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Под листком лежит на грядке.</a:t>
            </a:r>
          </a:p>
          <a:p>
            <a:r>
              <a:rPr lang="ru-RU" sz="1200" smtClean="0"/>
              <a:t>Он пупырчатый, не гладкий.</a:t>
            </a:r>
          </a:p>
          <a:p>
            <a:r>
              <a:rPr lang="ru-RU" sz="1200" smtClean="0"/>
              <a:t>И зеленый, наконец.</a:t>
            </a:r>
          </a:p>
          <a:p>
            <a:r>
              <a:rPr lang="ru-RU" sz="1200" smtClean="0"/>
              <a:t>А зовется... (огурец).</a:t>
            </a:r>
            <a:endParaRPr lang="ru-RU" sz="1200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857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Этот овощ кисло-сладкий,</a:t>
            </a:r>
          </a:p>
          <a:p>
            <a:r>
              <a:rPr lang="ru-RU" sz="1200" smtClean="0"/>
              <a:t>Круглый, сочный, мягкий, гладкий.</a:t>
            </a:r>
          </a:p>
          <a:p>
            <a:r>
              <a:rPr lang="ru-RU" sz="1200" smtClean="0"/>
              <a:t>Щеки докрасна натер,</a:t>
            </a:r>
          </a:p>
          <a:p>
            <a:r>
              <a:rPr lang="ru-RU" sz="1200" smtClean="0"/>
              <a:t>И зовется... (помидор).</a:t>
            </a:r>
            <a:endParaRPr lang="ru-RU" sz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36433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Приготовить на обед</a:t>
            </a:r>
          </a:p>
          <a:p>
            <a:r>
              <a:rPr lang="ru-RU" sz="1200" smtClean="0"/>
              <a:t>Ты не сможешь винегрет,</a:t>
            </a:r>
          </a:p>
          <a:p>
            <a:r>
              <a:rPr lang="ru-RU" sz="1200" smtClean="0"/>
              <a:t>Если овоща такого</a:t>
            </a:r>
          </a:p>
          <a:p>
            <a:r>
              <a:rPr lang="ru-RU" sz="1200" smtClean="0"/>
              <a:t>У тебя на грядке нет.</a:t>
            </a:r>
          </a:p>
          <a:p>
            <a:r>
              <a:rPr lang="ru-RU" sz="1200" smtClean="0"/>
              <a:t>(Свекла)</a:t>
            </a:r>
            <a:endParaRPr lang="ru-RU" sz="120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4643446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Белый зубчик от простуды</a:t>
            </a:r>
          </a:p>
          <a:p>
            <a:r>
              <a:rPr lang="ru-RU" sz="1200" smtClean="0"/>
              <a:t>Пожевать совсем не худо.</a:t>
            </a:r>
          </a:p>
          <a:p>
            <a:r>
              <a:rPr lang="ru-RU" sz="1200" smtClean="0"/>
              <a:t>От простудных от болезней</a:t>
            </a:r>
          </a:p>
          <a:p>
            <a:r>
              <a:rPr lang="ru-RU" sz="1200" smtClean="0"/>
              <a:t>Нету овоща полезней.</a:t>
            </a:r>
          </a:p>
          <a:p>
            <a:r>
              <a:rPr lang="ru-RU" sz="1200" smtClean="0"/>
              <a:t>(Чеснок)</a:t>
            </a:r>
          </a:p>
          <a:p>
            <a:r>
              <a:rPr lang="ru-RU" smtClean="0"/>
              <a:t>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Загадки.</a:t>
            </a:r>
            <a:endParaRPr lang="ru-RU" sz="360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142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smtClean="0"/>
          </a:p>
          <a:p>
            <a:r>
              <a:rPr lang="ru-RU" sz="1200" smtClean="0"/>
              <a:t>Он пузатенький сидит,</a:t>
            </a:r>
          </a:p>
          <a:p>
            <a:r>
              <a:rPr lang="ru-RU" sz="1200" smtClean="0"/>
              <a:t>Из-под кустика глядит.</a:t>
            </a:r>
          </a:p>
          <a:p>
            <a:r>
              <a:rPr lang="ru-RU" sz="1200" smtClean="0"/>
              <a:t>С белой ножкою внизу,</a:t>
            </a:r>
          </a:p>
          <a:p>
            <a:r>
              <a:rPr lang="ru-RU" sz="1200" smtClean="0"/>
              <a:t>С тёмной </a:t>
            </a:r>
            <a:r>
              <a:rPr lang="ru-RU" sz="1200" smtClean="0"/>
              <a:t>шапкой </a:t>
            </a:r>
            <a:r>
              <a:rPr lang="ru-RU" sz="1200" smtClean="0"/>
              <a:t>наверху.</a:t>
            </a:r>
          </a:p>
          <a:p>
            <a:r>
              <a:rPr lang="ru-RU" sz="1200" smtClean="0"/>
              <a:t>(</a:t>
            </a:r>
            <a:r>
              <a:rPr lang="ru-RU" sz="1200" smtClean="0"/>
              <a:t>Белый гриб)</a:t>
            </a:r>
            <a:endParaRPr lang="ru-RU" sz="120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716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smtClean="0"/>
          </a:p>
          <a:p>
            <a:r>
              <a:rPr lang="ru-RU" sz="1200" smtClean="0"/>
              <a:t>На кустах с колючками она,</a:t>
            </a:r>
          </a:p>
          <a:p>
            <a:r>
              <a:rPr lang="ru-RU" sz="1200" smtClean="0"/>
              <a:t>Вроде бы малина, </a:t>
            </a:r>
            <a:r>
              <a:rPr lang="ru-RU" sz="1200" smtClean="0"/>
              <a:t>но </a:t>
            </a:r>
            <a:r>
              <a:rPr lang="ru-RU" sz="1200" smtClean="0"/>
              <a:t>черна.</a:t>
            </a:r>
          </a:p>
          <a:p>
            <a:r>
              <a:rPr lang="ru-RU" sz="1200" smtClean="0"/>
              <a:t>(Ежевика)</a:t>
            </a:r>
            <a:endParaRPr lang="ru-RU" sz="120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Ходят в рыженьких беретах —</a:t>
            </a:r>
          </a:p>
          <a:p>
            <a:r>
              <a:rPr lang="ru-RU" sz="1200" smtClean="0"/>
              <a:t>Осень в лес приносят летом.</a:t>
            </a:r>
          </a:p>
          <a:p>
            <a:r>
              <a:rPr lang="ru-RU" sz="1200" smtClean="0"/>
              <a:t>Очень дружные сестрички,</a:t>
            </a:r>
          </a:p>
          <a:p>
            <a:r>
              <a:rPr lang="ru-RU" sz="1200" smtClean="0"/>
              <a:t>Называются </a:t>
            </a:r>
            <a:r>
              <a:rPr lang="ru-RU" sz="1200" smtClean="0"/>
              <a:t>...(лисички)</a:t>
            </a:r>
            <a:endParaRPr lang="ru-RU" sz="120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6433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Бусы красные висят,</a:t>
            </a:r>
          </a:p>
          <a:p>
            <a:r>
              <a:rPr lang="ru-RU" sz="1200" smtClean="0"/>
              <a:t>Из кустов на нас глядят.</a:t>
            </a:r>
          </a:p>
          <a:p>
            <a:r>
              <a:rPr lang="ru-RU" sz="1200" smtClean="0"/>
              <a:t>Очень любят бусы эти</a:t>
            </a:r>
          </a:p>
          <a:p>
            <a:r>
              <a:rPr lang="ru-RU" sz="1200" smtClean="0"/>
              <a:t>Дети, птицы и </a:t>
            </a:r>
            <a:r>
              <a:rPr lang="ru-RU" sz="1200" smtClean="0"/>
              <a:t>медведи</a:t>
            </a:r>
            <a:r>
              <a:rPr lang="ru-RU" sz="1200" smtClean="0"/>
              <a:t>.</a:t>
            </a:r>
          </a:p>
          <a:p>
            <a:r>
              <a:rPr lang="ru-RU" sz="1200" smtClean="0"/>
              <a:t>( Малина)</a:t>
            </a:r>
            <a:endParaRPr lang="ru-RU" sz="1200" smtClean="0"/>
          </a:p>
          <a:p>
            <a:r>
              <a:rPr lang="ru-RU" sz="1200" smtClean="0"/>
              <a:t/>
            </a:r>
            <a:br>
              <a:rPr lang="ru-RU" sz="1200" smtClean="0"/>
            </a:br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А вот кто-то важный</a:t>
            </a:r>
          </a:p>
          <a:p>
            <a:r>
              <a:rPr lang="ru-RU" sz="1200" smtClean="0"/>
              <a:t>На беленькой ножке.</a:t>
            </a:r>
          </a:p>
          <a:p>
            <a:r>
              <a:rPr lang="ru-RU" sz="1200" smtClean="0"/>
              <a:t>Он с красною шляпкой,</a:t>
            </a:r>
          </a:p>
          <a:p>
            <a:r>
              <a:rPr lang="ru-RU" sz="1200" smtClean="0"/>
              <a:t>На шляпке </a:t>
            </a:r>
            <a:r>
              <a:rPr lang="ru-RU" sz="1200" smtClean="0"/>
              <a:t>горошки</a:t>
            </a:r>
            <a:r>
              <a:rPr lang="ru-RU" sz="1200" smtClean="0"/>
              <a:t>. </a:t>
            </a:r>
          </a:p>
          <a:p>
            <a:r>
              <a:rPr lang="ru-RU" sz="1200" smtClean="0"/>
              <a:t>(Мухомор)</a:t>
            </a:r>
            <a:endParaRPr lang="ru-RU" sz="1200" smtClean="0"/>
          </a:p>
          <a:p>
            <a:r>
              <a:rPr lang="ru-RU" sz="1200" smtClean="0"/>
              <a:t> </a:t>
            </a:r>
            <a:endParaRPr lang="ru-RU" sz="120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2858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На пеньках растут в лесу,</a:t>
            </a:r>
          </a:p>
          <a:p>
            <a:r>
              <a:rPr lang="ru-RU" sz="1200" smtClean="0"/>
              <a:t>Как веснушки на </a:t>
            </a:r>
            <a:r>
              <a:rPr lang="ru-RU" sz="1200" smtClean="0"/>
              <a:t>носу</a:t>
            </a:r>
            <a:r>
              <a:rPr lang="ru-RU" sz="1200" smtClean="0"/>
              <a:t>. </a:t>
            </a:r>
          </a:p>
          <a:p>
            <a:r>
              <a:rPr lang="ru-RU" sz="1200" smtClean="0"/>
              <a:t>(Опята)</a:t>
            </a:r>
            <a:endParaRPr lang="ru-RU" sz="1200"/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8573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Не спорю — не белый,</a:t>
            </a:r>
          </a:p>
          <a:p>
            <a:r>
              <a:rPr lang="ru-RU" sz="1200" smtClean="0"/>
              <a:t>Я, братцы, попроще.</a:t>
            </a:r>
          </a:p>
          <a:p>
            <a:r>
              <a:rPr lang="ru-RU" sz="1200" smtClean="0"/>
              <a:t>Расту я обычно</a:t>
            </a:r>
          </a:p>
          <a:p>
            <a:r>
              <a:rPr lang="ru-RU" sz="1200" smtClean="0"/>
              <a:t>В берёзовой </a:t>
            </a:r>
            <a:r>
              <a:rPr lang="ru-RU" sz="1200" smtClean="0"/>
              <a:t>роще</a:t>
            </a:r>
            <a:r>
              <a:rPr lang="ru-RU" sz="1200" smtClean="0"/>
              <a:t>.</a:t>
            </a:r>
          </a:p>
          <a:p>
            <a:r>
              <a:rPr lang="ru-RU" sz="1200" smtClean="0"/>
              <a:t>( Подберёзовик)</a:t>
            </a:r>
            <a:endParaRPr lang="ru-RU" sz="1200" smtClean="0"/>
          </a:p>
          <a:p>
            <a:r>
              <a:rPr lang="ru-RU" sz="1200" smtClean="0"/>
              <a:t> </a:t>
            </a:r>
            <a:endParaRPr lang="ru-RU" sz="120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28574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Я в красной шапочке расту</a:t>
            </a:r>
          </a:p>
          <a:p>
            <a:r>
              <a:rPr lang="ru-RU" sz="1200" smtClean="0"/>
              <a:t>Среди корней осиновых,</a:t>
            </a:r>
          </a:p>
          <a:p>
            <a:r>
              <a:rPr lang="ru-RU" sz="1200" smtClean="0"/>
              <a:t>Меня узнаешь за версту,</a:t>
            </a:r>
          </a:p>
          <a:p>
            <a:r>
              <a:rPr lang="ru-RU" sz="1200" smtClean="0"/>
              <a:t>Зовусь </a:t>
            </a:r>
            <a:r>
              <a:rPr lang="ru-RU" sz="1200" smtClean="0"/>
              <a:t>я </a:t>
            </a:r>
            <a:r>
              <a:rPr lang="ru-RU" sz="1200" smtClean="0"/>
              <a:t>...( Подосиновик)</a:t>
            </a:r>
            <a:endParaRPr lang="ru-RU" sz="120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6433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smtClean="0"/>
              <a:t>В лесу на болоте</a:t>
            </a:r>
          </a:p>
          <a:p>
            <a:r>
              <a:rPr lang="ru-RU" sz="1200" smtClean="0"/>
              <a:t>Вы травку найдёте,</a:t>
            </a:r>
          </a:p>
          <a:p>
            <a:r>
              <a:rPr lang="ru-RU" sz="1200" smtClean="0"/>
              <a:t>А на ней синеет гроздь —</a:t>
            </a:r>
          </a:p>
          <a:p>
            <a:r>
              <a:rPr lang="ru-RU" sz="1200" smtClean="0"/>
              <a:t>Кисло-сладких </a:t>
            </a:r>
            <a:r>
              <a:rPr lang="ru-RU" sz="1200" smtClean="0"/>
              <a:t>ягод </a:t>
            </a:r>
            <a:r>
              <a:rPr lang="ru-RU" sz="1200" smtClean="0"/>
              <a:t>горсть.</a:t>
            </a:r>
          </a:p>
          <a:p>
            <a:r>
              <a:rPr lang="ru-RU" sz="1200" smtClean="0"/>
              <a:t>(Черника)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Приятного аппетита.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3KYdKjkgu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2357422" cy="1577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cd4e4ea064fa523ae09dfc17e8b2b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5143512"/>
            <a:ext cx="2071670" cy="1490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607e0f691d4bf0b6b94867a79dfc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643314"/>
            <a:ext cx="2286016" cy="1538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920x1200_1230700_[www.ArtFile.ru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736"/>
            <a:ext cx="2514586" cy="1571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positphotos_31726329-stock-photo-three-little-chef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714356"/>
            <a:ext cx="3786194" cy="2461026"/>
          </a:xfrm>
          <a:prstGeom prst="rect">
            <a:avLst/>
          </a:prstGeom>
        </p:spPr>
      </p:pic>
      <p:pic>
        <p:nvPicPr>
          <p:cNvPr id="8" name="Рисунок 7" descr="Drinks_Apples_Plums_Cup_498115_2560x1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3571877"/>
            <a:ext cx="2544118" cy="1590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1138" y="1500174"/>
            <a:ext cx="2540018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1200 (1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5072073"/>
            <a:ext cx="2286016" cy="1625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57224" y="357166"/>
            <a:ext cx="6454594" cy="5151892"/>
            <a:chOff x="857224" y="357166"/>
            <a:chExt cx="6454594" cy="51518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14480" y="357166"/>
              <a:ext cx="47863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ОСЕННИЕ МЕСЯЦЫ.</a:t>
              </a:r>
              <a:endPara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24" y="1285860"/>
              <a:ext cx="1853224" cy="272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488" y="1928802"/>
              <a:ext cx="2088233" cy="2766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3504" y="2786058"/>
              <a:ext cx="2168314" cy="272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ПРИЗНАКИ ОСЕНИ.</a:t>
            </a:r>
            <a:b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ru-RU" sz="320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2417995" cy="285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6266" y="1357298"/>
            <a:ext cx="2342990" cy="253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Samsung\Google Диск\добро\написать\два года\new\картинки осень\33814918a249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72132" y="1357298"/>
            <a:ext cx="275989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143380"/>
            <a:ext cx="2843687" cy="208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девочка с зонто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786190"/>
            <a:ext cx="1762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Поле осенью промокло,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Но зато созрела свёкла.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 А в сентябрьских садах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 Много яблок на ветвях.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 Что к зиме мы собираем?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  <a:cs typeface="Tahoma" panose="020B0604030504040204" pitchFamily="34" charset="0"/>
              </a:rPr>
              <a:t>Как его мы называем?                 (Урожай)</a:t>
            </a:r>
            <a:r>
              <a:rPr lang="ru-RU" altLang="ru-RU" smtClean="0"/>
              <a:t> </a:t>
            </a:r>
            <a:endParaRPr lang="ru-RU" altLang="ru-RU" dirty="0" smtClean="0"/>
          </a:p>
        </p:txBody>
      </p:sp>
      <p:pic>
        <p:nvPicPr>
          <p:cNvPr id="5" name="Рисунок 4" descr="img2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357430"/>
            <a:ext cx="571504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Узнай и назови.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100023709863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29097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Собери овощи.</a:t>
            </a:r>
            <a:endParaRPr lang="ru-RU" sz="3600">
              <a:latin typeface="+mn-lt"/>
            </a:endParaRPr>
          </a:p>
        </p:txBody>
      </p:sp>
      <p:pic>
        <p:nvPicPr>
          <p:cNvPr id="3" name="Picture 2" descr="та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67" y="4149052"/>
            <a:ext cx="4762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000240"/>
            <a:ext cx="1074701" cy="1118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942" y="3357562"/>
            <a:ext cx="1132007" cy="1254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1142984"/>
            <a:ext cx="1267427" cy="1186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77" y="612926"/>
            <a:ext cx="1366602" cy="974842"/>
          </a:xfrm>
          <a:prstGeom prst="rect">
            <a:avLst/>
          </a:prstGeom>
        </p:spPr>
      </p:pic>
      <p:pic>
        <p:nvPicPr>
          <p:cNvPr id="8" name="Рисунок 7" descr="5c52a9b80eec1168a2e6f6f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928934"/>
            <a:ext cx="936805" cy="1162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1857364"/>
            <a:ext cx="1323619" cy="1273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3286124"/>
            <a:ext cx="1236532" cy="1317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4643446"/>
            <a:ext cx="1365237" cy="1387080"/>
          </a:xfrm>
          <a:prstGeom prst="rect">
            <a:avLst/>
          </a:prstGeom>
        </p:spPr>
      </p:pic>
      <p:pic>
        <p:nvPicPr>
          <p:cNvPr id="12" name="Рисунок 11" descr="57c2d0ea80f3c156d10014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4214818"/>
            <a:ext cx="1233783" cy="1211827"/>
          </a:xfrm>
          <a:prstGeom prst="rect">
            <a:avLst/>
          </a:prstGeom>
        </p:spPr>
      </p:pic>
      <p:pic>
        <p:nvPicPr>
          <p:cNvPr id="13" name="Рисунок 12" descr="pomegranate-clip-art-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2714620"/>
            <a:ext cx="1096068" cy="1214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2071678"/>
            <a:ext cx="1145918" cy="1245747"/>
          </a:xfrm>
          <a:prstGeom prst="rect">
            <a:avLst/>
          </a:prstGeom>
        </p:spPr>
      </p:pic>
      <p:pic>
        <p:nvPicPr>
          <p:cNvPr id="16" name="Рисунок 15" descr="s120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43240" y="1214422"/>
            <a:ext cx="991665" cy="12858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928670"/>
            <a:ext cx="1336671" cy="10807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214422"/>
            <a:ext cx="1267880" cy="1565283"/>
          </a:xfrm>
          <a:prstGeom prst="rect">
            <a:avLst/>
          </a:prstGeom>
        </p:spPr>
      </p:pic>
      <p:pic>
        <p:nvPicPr>
          <p:cNvPr id="19" name="Рисунок 18" descr="439de7f7bdf23960abf6f04b176af50b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3000372"/>
            <a:ext cx="1785918" cy="1178985"/>
          </a:xfrm>
          <a:prstGeom prst="rect">
            <a:avLst/>
          </a:prstGeom>
        </p:spPr>
      </p:pic>
      <p:pic>
        <p:nvPicPr>
          <p:cNvPr id="20" name="Рисунок 19" descr="banana_PNG817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7620" y="3643314"/>
            <a:ext cx="1073469" cy="75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>
                <a:latin typeface="+mn-lt"/>
              </a:rPr>
              <a:t>Собери фрукты.</a:t>
            </a:r>
            <a:endParaRPr lang="ru-RU" sz="3600">
              <a:latin typeface="+mn-lt"/>
            </a:endParaRPr>
          </a:p>
        </p:txBody>
      </p:sp>
      <p:pic>
        <p:nvPicPr>
          <p:cNvPr id="3" name="Рисунок 2" descr="5c52a9b80eec1168a2e6f6f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2857496"/>
            <a:ext cx="928693" cy="1152618"/>
          </a:xfrm>
          <a:prstGeom prst="rect">
            <a:avLst/>
          </a:prstGeom>
        </p:spPr>
      </p:pic>
      <p:pic>
        <p:nvPicPr>
          <p:cNvPr id="4" name="Рисунок 3" descr="203854_13839323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214422"/>
            <a:ext cx="1286868" cy="1500174"/>
          </a:xfrm>
          <a:prstGeom prst="rect">
            <a:avLst/>
          </a:prstGeom>
        </p:spPr>
      </p:pic>
      <p:pic>
        <p:nvPicPr>
          <p:cNvPr id="5" name="Рисунок 4" descr="banana_PNG8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500174"/>
            <a:ext cx="1287783" cy="904058"/>
          </a:xfrm>
          <a:prstGeom prst="rect">
            <a:avLst/>
          </a:prstGeom>
        </p:spPr>
      </p:pic>
      <p:pic>
        <p:nvPicPr>
          <p:cNvPr id="8" name="Рисунок 7" descr="orange_PNG78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1"/>
            <a:ext cx="846836" cy="867540"/>
          </a:xfrm>
          <a:prstGeom prst="rect">
            <a:avLst/>
          </a:prstGeom>
        </p:spPr>
      </p:pic>
      <p:pic>
        <p:nvPicPr>
          <p:cNvPr id="15" name="Рисунок 14" descr="s1200-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857496"/>
            <a:ext cx="1785918" cy="1190612"/>
          </a:xfrm>
          <a:prstGeom prst="rect">
            <a:avLst/>
          </a:prstGeom>
        </p:spPr>
      </p:pic>
      <p:pic>
        <p:nvPicPr>
          <p:cNvPr id="16" name="Рисунок 15" descr="13-pear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4071942"/>
            <a:ext cx="1571636" cy="1355315"/>
          </a:xfrm>
          <a:prstGeom prst="rect">
            <a:avLst/>
          </a:prstGeom>
        </p:spPr>
      </p:pic>
      <p:pic>
        <p:nvPicPr>
          <p:cNvPr id="18" name="Рисунок 17" descr="зре-ый-имон-и-по-овина-имона-приносить-5689293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2714620"/>
            <a:ext cx="1366116" cy="13285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1428736"/>
            <a:ext cx="1332957" cy="13329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1" t="56892" r="10791"/>
          <a:stretch/>
        </p:blipFill>
        <p:spPr>
          <a:xfrm rot="18659415">
            <a:off x="4192995" y="4368283"/>
            <a:ext cx="1414626" cy="965593"/>
          </a:xfrm>
          <a:prstGeom prst="rect">
            <a:avLst/>
          </a:prstGeom>
        </p:spPr>
      </p:pic>
      <p:pic>
        <p:nvPicPr>
          <p:cNvPr id="25" name="Рисунок 24" descr="ogurecz-s-prozhilkam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2857496"/>
            <a:ext cx="1054376" cy="1143008"/>
          </a:xfrm>
          <a:prstGeom prst="rect">
            <a:avLst/>
          </a:prstGeom>
        </p:spPr>
      </p:pic>
      <p:pic>
        <p:nvPicPr>
          <p:cNvPr id="26" name="Рисунок 25" descr="s1200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000504"/>
            <a:ext cx="719918" cy="1428760"/>
          </a:xfrm>
          <a:prstGeom prst="rect">
            <a:avLst/>
          </a:prstGeom>
        </p:spPr>
      </p:pic>
      <p:pic>
        <p:nvPicPr>
          <p:cNvPr id="28" name="Рисунок 27" descr="e4255c554718a36e108200a61d2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28726" y="3714728"/>
            <a:ext cx="471490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latin typeface="+mn-lt"/>
              </a:rPr>
              <a:t>Что лишнее.</a:t>
            </a:r>
            <a:endParaRPr lang="ru-RU" sz="3200">
              <a:latin typeface="+mn-lt"/>
            </a:endParaRPr>
          </a:p>
        </p:txBody>
      </p:sp>
      <p:pic>
        <p:nvPicPr>
          <p:cNvPr id="3" name="Picture 2" descr="ты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1319"/>
            <a:ext cx="1747002" cy="1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ер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857364"/>
            <a:ext cx="1534943" cy="15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571612"/>
            <a:ext cx="19679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помид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500174"/>
            <a:ext cx="1506990" cy="18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-fotki.yandex.ru/get/5631/16969765.dd/0_6f381_c03653ab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1993404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укуруз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052">
            <a:off x="2659951" y="3825571"/>
            <a:ext cx="1534942" cy="20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29066"/>
            <a:ext cx="1756972" cy="1785083"/>
          </a:xfrm>
          <a:prstGeom prst="rect">
            <a:avLst/>
          </a:prstGeom>
        </p:spPr>
      </p:pic>
      <p:pic>
        <p:nvPicPr>
          <p:cNvPr id="10" name="Picture 12" descr="горо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65132">
            <a:off x="6090208" y="3961609"/>
            <a:ext cx="2583624" cy="14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чес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1841994" cy="21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1000108"/>
            <a:ext cx="1797551" cy="1991596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142984"/>
            <a:ext cx="2082497" cy="199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670549">
            <a:off x="6240296" y="1455714"/>
            <a:ext cx="1911016" cy="1363190"/>
          </a:xfrm>
          <a:prstGeom prst="rect">
            <a:avLst/>
          </a:prstGeom>
        </p:spPr>
      </p:pic>
      <p:pic>
        <p:nvPicPr>
          <p:cNvPr id="6" name="Picture 2" descr="http://img-fotki.yandex.ru/get/6714/16969765.189/0_7cf45_810be1cc_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2298399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773759">
            <a:off x="1893329" y="3605902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643314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071810"/>
            <a:ext cx="2203251" cy="290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507</Words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на тему:  «Что нам осень подарила.»</vt:lpstr>
      <vt:lpstr>Слайд 2</vt:lpstr>
      <vt:lpstr>ПРИЗНАКИ ОСЕНИ. </vt:lpstr>
      <vt:lpstr>Слайд 4</vt:lpstr>
      <vt:lpstr>Узнай и назови.</vt:lpstr>
      <vt:lpstr>Собери овощи.</vt:lpstr>
      <vt:lpstr>Собери фрукты.</vt:lpstr>
      <vt:lpstr>Что лишнее.</vt:lpstr>
      <vt:lpstr>Слайд 9</vt:lpstr>
      <vt:lpstr>Назови правильно.</vt:lpstr>
      <vt:lpstr>Назови ласково.</vt:lpstr>
      <vt:lpstr>Сад. Огород. </vt:lpstr>
      <vt:lpstr>Что растёт в лесу.</vt:lpstr>
      <vt:lpstr>Сьедобные –Несъедобные.</vt:lpstr>
      <vt:lpstr>Назови первую букву.</vt:lpstr>
      <vt:lpstr>Загадки.</vt:lpstr>
      <vt:lpstr>Загадки.</vt:lpstr>
      <vt:lpstr>Приятного аппетита.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</dc:creator>
  <cp:lastModifiedBy>Светлана</cp:lastModifiedBy>
  <cp:revision>44</cp:revision>
  <dcterms:created xsi:type="dcterms:W3CDTF">2019-11-16T06:10:26Z</dcterms:created>
  <dcterms:modified xsi:type="dcterms:W3CDTF">2020-09-06T07:49:06Z</dcterms:modified>
</cp:coreProperties>
</file>