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AEA2F1-DB10-42A5-92BF-AFDE02A928ED}" v="28" dt="2019-02-10T12:05:33.6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1" autoAdjust="0"/>
    <p:restoredTop sz="94660"/>
  </p:normalViewPr>
  <p:slideViewPr>
    <p:cSldViewPr snapToGrid="0">
      <p:cViewPr varScale="1">
        <p:scale>
          <a:sx n="46" d="100"/>
          <a:sy n="46" d="100"/>
        </p:scale>
        <p:origin x="69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2185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69199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33630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70129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34699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2/11/2019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29281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2/11/2019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73537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2/11/2019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7128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55992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2/11/2019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73233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2/11/2019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14443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05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9093" y="881505"/>
            <a:ext cx="7300823" cy="2306359"/>
          </a:xfrm>
        </p:spPr>
        <p:txBody>
          <a:bodyPr>
            <a:normAutofit fontScale="90000"/>
          </a:bodyPr>
          <a:lstStyle/>
          <a:p>
            <a:r>
              <a:rPr lang="en-US" sz="6700" dirty="0">
                <a:solidFill>
                  <a:srgbClr val="002060"/>
                </a:solidFill>
              </a:rPr>
              <a:t>12</a:t>
            </a:r>
            <a:r>
              <a:rPr lang="en-US" dirty="0"/>
              <a:t> </a:t>
            </a:r>
            <a:r>
              <a:rPr lang="ru-RU" dirty="0" smtClean="0"/>
              <a:t>эпизодов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 </a:t>
            </a:r>
            <a:r>
              <a:rPr lang="en-US" dirty="0" err="1"/>
              <a:t>из</a:t>
            </a:r>
            <a:r>
              <a:rPr lang="en-US" dirty="0"/>
              <a:t> </a:t>
            </a:r>
            <a:r>
              <a:rPr lang="en-US" dirty="0" err="1"/>
              <a:t>жизни</a:t>
            </a:r>
            <a:r>
              <a:rPr lang="en-US" dirty="0"/>
              <a:t> </a:t>
            </a:r>
            <a:r>
              <a:rPr lang="en-US" dirty="0" err="1"/>
              <a:t>школы</a:t>
            </a:r>
            <a:r>
              <a:rPr lang="en-US" dirty="0"/>
              <a:t> </a:t>
            </a:r>
            <a:r>
              <a:rPr lang="en-US" sz="4000" dirty="0"/>
              <a:t>№</a:t>
            </a:r>
            <a:r>
              <a:rPr lang="en-US" sz="6600" dirty="0" smtClean="0">
                <a:solidFill>
                  <a:srgbClr val="002060"/>
                </a:solidFill>
              </a:rPr>
              <a:t>12</a:t>
            </a:r>
            <a:r>
              <a:rPr lang="ru-RU" sz="6600" dirty="0" smtClean="0">
                <a:solidFill>
                  <a:srgbClr val="002060"/>
                </a:solidFill>
              </a:rPr>
              <a:t/>
            </a:r>
            <a:br>
              <a:rPr lang="ru-RU" sz="6600" dirty="0" smtClean="0">
                <a:solidFill>
                  <a:srgbClr val="002060"/>
                </a:solidFill>
              </a:rPr>
            </a:br>
            <a:r>
              <a:rPr lang="en-US" dirty="0" smtClean="0"/>
              <a:t> </a:t>
            </a:r>
            <a:r>
              <a:rPr lang="en-US" dirty="0"/>
              <a:t>с </a:t>
            </a:r>
            <a:r>
              <a:rPr lang="en-US" dirty="0" err="1"/>
              <a:t>разницей</a:t>
            </a:r>
            <a:r>
              <a:rPr lang="en-US" dirty="0"/>
              <a:t> в  </a:t>
            </a:r>
            <a:r>
              <a:rPr lang="en-US" dirty="0">
                <a:solidFill>
                  <a:srgbClr val="002060"/>
                </a:solidFill>
              </a:rPr>
              <a:t>12</a:t>
            </a:r>
            <a:r>
              <a:rPr lang="en-US" dirty="0"/>
              <a:t> </a:t>
            </a:r>
            <a:r>
              <a:rPr lang="en-US" dirty="0" err="1"/>
              <a:t>лет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87940" y="3577567"/>
            <a:ext cx="7315200" cy="242402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1800" dirty="0" smtClean="0"/>
              <a:t>                                                       </a:t>
            </a:r>
            <a:r>
              <a:rPr lang="en-US" sz="1800" dirty="0" err="1" smtClean="0">
                <a:solidFill>
                  <a:srgbClr val="002060"/>
                </a:solidFill>
              </a:rPr>
              <a:t>Выполнили</a:t>
            </a:r>
            <a:r>
              <a:rPr lang="en-US" sz="1800" dirty="0" smtClean="0">
                <a:solidFill>
                  <a:srgbClr val="002060"/>
                </a:solidFill>
              </a:rPr>
              <a:t> :</a:t>
            </a:r>
            <a:endParaRPr lang="ru-RU" sz="1800" dirty="0" smtClean="0">
              <a:solidFill>
                <a:srgbClr val="002060"/>
              </a:solidFill>
            </a:endParaRPr>
          </a:p>
          <a:p>
            <a:r>
              <a:rPr lang="en-US" sz="1800" dirty="0">
                <a:solidFill>
                  <a:srgbClr val="40BAD2">
                    <a:lumMod val="20000"/>
                    <a:lumOff val="80000"/>
                  </a:srgbClr>
                </a:solidFill>
              </a:rPr>
              <a:t>   </a:t>
            </a:r>
            <a:r>
              <a:rPr lang="ru-RU" sz="1800" dirty="0" smtClean="0">
                <a:solidFill>
                  <a:srgbClr val="40BAD2">
                    <a:lumMod val="20000"/>
                    <a:lumOff val="80000"/>
                  </a:srgbClr>
                </a:solidFill>
              </a:rPr>
              <a:t>                                              </a:t>
            </a:r>
            <a:r>
              <a:rPr lang="en-US" sz="1800" dirty="0">
                <a:solidFill>
                  <a:srgbClr val="40BAD2">
                    <a:lumMod val="20000"/>
                    <a:lumOff val="80000"/>
                  </a:srgbClr>
                </a:solidFill>
              </a:rPr>
              <a:t> </a:t>
            </a:r>
            <a:r>
              <a:rPr lang="ru-RU" sz="1800" dirty="0">
                <a:solidFill>
                  <a:srgbClr val="40BAD2">
                    <a:lumMod val="20000"/>
                    <a:lumOff val="80000"/>
                  </a:srgbClr>
                </a:solidFill>
              </a:rPr>
              <a:t>уч-ся</a:t>
            </a:r>
            <a:r>
              <a:rPr lang="en-US" sz="1800" dirty="0">
                <a:solidFill>
                  <a:srgbClr val="40BAD2">
                    <a:lumMod val="20000"/>
                    <a:lumOff val="80000"/>
                  </a:srgbClr>
                </a:solidFill>
              </a:rPr>
              <a:t>   9 "Б" , </a:t>
            </a:r>
            <a:r>
              <a:rPr lang="ru-RU" sz="1800" dirty="0">
                <a:solidFill>
                  <a:srgbClr val="40BAD2">
                    <a:lumMod val="20000"/>
                    <a:lumOff val="80000"/>
                  </a:srgbClr>
                </a:solidFill>
              </a:rPr>
              <a:t>МБОУ СОШ</a:t>
            </a:r>
            <a:r>
              <a:rPr lang="en-US" sz="1600" dirty="0">
                <a:solidFill>
                  <a:srgbClr val="40BAD2">
                    <a:lumMod val="20000"/>
                    <a:lumOff val="80000"/>
                  </a:srgbClr>
                </a:solidFill>
              </a:rPr>
              <a:t>№</a:t>
            </a:r>
            <a:r>
              <a:rPr lang="en-US" sz="1800" dirty="0">
                <a:solidFill>
                  <a:srgbClr val="40BAD2">
                    <a:lumMod val="20000"/>
                    <a:lumOff val="80000"/>
                  </a:srgbClr>
                </a:solidFill>
              </a:rPr>
              <a:t> 12</a:t>
            </a:r>
            <a:endParaRPr lang="en-US" sz="1800" dirty="0">
              <a:solidFill>
                <a:srgbClr val="002060"/>
              </a:solidFill>
            </a:endParaRPr>
          </a:p>
          <a:p>
            <a:r>
              <a:rPr lang="en-US" sz="1800" dirty="0"/>
              <a:t>                   </a:t>
            </a:r>
            <a:r>
              <a:rPr lang="ru-RU" sz="1800" dirty="0" smtClean="0"/>
              <a:t>                         </a:t>
            </a:r>
            <a:r>
              <a:rPr lang="en-US" sz="1800" dirty="0" smtClean="0"/>
              <a:t> </a:t>
            </a:r>
            <a:r>
              <a:rPr lang="en-US" sz="1800" dirty="0"/>
              <a:t> </a:t>
            </a:r>
            <a:r>
              <a:rPr lang="ru-RU" sz="1800" dirty="0" smtClean="0"/>
              <a:t> </a:t>
            </a:r>
            <a:r>
              <a:rPr lang="en-US" sz="1800" dirty="0" smtClean="0"/>
              <a:t> </a:t>
            </a:r>
            <a:r>
              <a:rPr lang="ru-RU" sz="1800" dirty="0" smtClean="0"/>
              <a:t> </a:t>
            </a:r>
            <a:r>
              <a:rPr lang="en-US" sz="1800" dirty="0"/>
              <a:t>  </a:t>
            </a:r>
            <a:r>
              <a:rPr lang="en-US" sz="1800" dirty="0" err="1"/>
              <a:t>Кудяшова</a:t>
            </a:r>
            <a:r>
              <a:rPr lang="en-US" sz="1800" dirty="0"/>
              <a:t> </a:t>
            </a:r>
            <a:r>
              <a:rPr lang="en-US" sz="1800" dirty="0" err="1"/>
              <a:t>Ульяна</a:t>
            </a:r>
            <a:r>
              <a:rPr lang="en-US" sz="1800" dirty="0"/>
              <a:t> </a:t>
            </a:r>
            <a:r>
              <a:rPr lang="en-US" sz="1800" dirty="0" smtClean="0"/>
              <a:t>,</a:t>
            </a:r>
            <a:endParaRPr lang="ru-RU" sz="1800" dirty="0" smtClean="0"/>
          </a:p>
          <a:p>
            <a:r>
              <a:rPr lang="ru-RU" sz="1800" dirty="0"/>
              <a:t> </a:t>
            </a:r>
            <a:r>
              <a:rPr lang="ru-RU" sz="1800" dirty="0" smtClean="0"/>
              <a:t>                                                   </a:t>
            </a:r>
            <a:r>
              <a:rPr lang="en-US" sz="1800" dirty="0" err="1" smtClean="0"/>
              <a:t>Таратутина</a:t>
            </a:r>
            <a:r>
              <a:rPr lang="en-US" sz="1800" dirty="0" smtClean="0"/>
              <a:t> </a:t>
            </a:r>
            <a:r>
              <a:rPr lang="en-US" sz="1800" dirty="0" err="1" smtClean="0"/>
              <a:t>Софья</a:t>
            </a:r>
            <a:r>
              <a:rPr lang="en-US" sz="1800" dirty="0"/>
              <a:t>                                    </a:t>
            </a:r>
            <a:r>
              <a:rPr lang="en-US" sz="1800" dirty="0" smtClean="0"/>
              <a:t> </a:t>
            </a:r>
            <a:r>
              <a:rPr lang="en-US" sz="1800" dirty="0"/>
              <a:t>       </a:t>
            </a:r>
            <a:endParaRPr lang="en-US" sz="1800" dirty="0" smtClean="0"/>
          </a:p>
          <a:p>
            <a:pPr algn="ctr"/>
            <a:r>
              <a:rPr lang="ru-RU" sz="1800" dirty="0" smtClean="0">
                <a:solidFill>
                  <a:srgbClr val="002060"/>
                </a:solidFill>
              </a:rPr>
              <a:t>Р</a:t>
            </a:r>
            <a:r>
              <a:rPr lang="en-US" sz="1800" dirty="0" err="1" smtClean="0">
                <a:solidFill>
                  <a:srgbClr val="002060"/>
                </a:solidFill>
              </a:rPr>
              <a:t>уководитель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работы</a:t>
            </a:r>
            <a:r>
              <a:rPr lang="ru-RU" sz="1800" dirty="0" smtClean="0">
                <a:solidFill>
                  <a:srgbClr val="002060"/>
                </a:solidFill>
              </a:rPr>
              <a:t>:</a:t>
            </a:r>
            <a:r>
              <a:rPr lang="en-US" sz="1800" dirty="0" smtClean="0"/>
              <a:t> </a:t>
            </a:r>
          </a:p>
          <a:p>
            <a:r>
              <a:rPr lang="en-US" sz="1800" dirty="0"/>
              <a:t>      </a:t>
            </a:r>
            <a:r>
              <a:rPr lang="ru-RU" sz="1800" dirty="0" smtClean="0"/>
              <a:t>                                           </a:t>
            </a:r>
            <a:r>
              <a:rPr lang="en-US" sz="1800" dirty="0" smtClean="0"/>
              <a:t> </a:t>
            </a:r>
            <a:r>
              <a:rPr lang="en-US" sz="1800" dirty="0"/>
              <a:t>   </a:t>
            </a:r>
            <a:r>
              <a:rPr lang="en-US" sz="1800" dirty="0" err="1"/>
              <a:t>Непотачева</a:t>
            </a:r>
            <a:r>
              <a:rPr lang="en-US" sz="1800" dirty="0"/>
              <a:t> С.П.</a:t>
            </a:r>
          </a:p>
          <a:p>
            <a:r>
              <a:rPr lang="en-US" sz="1800" dirty="0"/>
              <a:t>                                              </a:t>
            </a:r>
            <a:r>
              <a:rPr lang="en-US" sz="1800" dirty="0" err="1"/>
              <a:t>учитель</a:t>
            </a:r>
            <a:r>
              <a:rPr lang="en-US" sz="1800" dirty="0"/>
              <a:t> </a:t>
            </a:r>
            <a:r>
              <a:rPr lang="en-US" sz="1800" dirty="0" err="1"/>
              <a:t>английского</a:t>
            </a:r>
            <a:r>
              <a:rPr lang="en-US" sz="1800" dirty="0"/>
              <a:t> </a:t>
            </a:r>
            <a:r>
              <a:rPr lang="en-US" sz="1800" dirty="0" err="1"/>
              <a:t>языка</a:t>
            </a:r>
          </a:p>
          <a:p>
            <a:r>
              <a:rPr lang="en-US" sz="1800" dirty="0"/>
              <a:t>                                                        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574" y="3577566"/>
            <a:ext cx="2424021" cy="242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1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EEC259-C481-4B07-8BB7-6298ECD4A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Эпизод 8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"Расписание "</a:t>
            </a:r>
          </a:p>
        </p:txBody>
      </p:sp>
      <p:pic>
        <p:nvPicPr>
          <p:cNvPr id="5" name="Рисунок 5" descr="Изображение выглядит как внутренни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1093B899-5A72-491F-8A32-10E9104807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95383" y="1824057"/>
            <a:ext cx="3877285" cy="2907963"/>
          </a:xfrm>
          <a:prstGeom prst="rect">
            <a:avLst/>
          </a:prstGeom>
        </p:spPr>
      </p:pic>
      <p:pic>
        <p:nvPicPr>
          <p:cNvPr id="7" name="Рисунок 7" descr="Изображение выглядит как текст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01640E2-7FDC-4A7E-8971-CC38F216A0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18438" y="1822580"/>
            <a:ext cx="3848847" cy="29109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434BE9-6500-4F21-AB27-67B9C4BFF9A9}"/>
              </a:ext>
            </a:extLst>
          </p:cNvPr>
          <p:cNvSpPr txBox="1"/>
          <p:nvPr/>
        </p:nvSpPr>
        <p:spPr>
          <a:xfrm>
            <a:off x="4609381" y="5011947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/>
              <a:t>12 </a:t>
            </a:r>
            <a:r>
              <a:rPr lang="en-US" sz="2400" b="1" i="1" dirty="0" err="1"/>
              <a:t>лет</a:t>
            </a:r>
            <a:r>
              <a:rPr lang="en-US" sz="2400" b="1" i="1" dirty="0"/>
              <a:t> </a:t>
            </a:r>
            <a:r>
              <a:rPr lang="en-US" sz="2400" b="1" i="1" dirty="0" err="1"/>
              <a:t>назад</a:t>
            </a:r>
            <a:r>
              <a:rPr lang="en-US" sz="2400" b="1" i="1" dirty="0"/>
              <a:t>​</a:t>
            </a:r>
            <a:r>
              <a:rPr lang="en-US" sz="2400" dirty="0"/>
              <a:t>​​​​​​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EE25A0-4B18-4D9A-A98C-30B121835D38}"/>
              </a:ext>
            </a:extLst>
          </p:cNvPr>
          <p:cNvSpPr txBox="1"/>
          <p:nvPr/>
        </p:nvSpPr>
        <p:spPr>
          <a:xfrm>
            <a:off x="9339532" y="5011947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 err="1"/>
              <a:t>сегодня</a:t>
            </a:r>
            <a:r>
              <a:rPr lang="en-US" sz="2400" dirty="0"/>
              <a:t>​​​​​​​</a:t>
            </a:r>
          </a:p>
        </p:txBody>
      </p:sp>
    </p:spTree>
    <p:extLst>
      <p:ext uri="{BB962C8B-B14F-4D97-AF65-F5344CB8AC3E}">
        <p14:creationId xmlns:p14="http://schemas.microsoft.com/office/powerpoint/2010/main" val="276913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8EB7DE-7A0C-47D8-A930-C2D72BFCA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Эпизод 9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"Третий этаж "</a:t>
            </a:r>
          </a:p>
        </p:txBody>
      </p:sp>
      <p:pic>
        <p:nvPicPr>
          <p:cNvPr id="5" name="Рисунок 5" descr="Изображение выглядит как пол, внутренний, стена, окно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A116D88-DE8C-4C4C-BF03-DB0AB2B38E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24138" y="1850719"/>
            <a:ext cx="3819776" cy="2883392"/>
          </a:xfrm>
          <a:prstGeom prst="rect">
            <a:avLst/>
          </a:prstGeom>
        </p:spPr>
      </p:pic>
      <p:pic>
        <p:nvPicPr>
          <p:cNvPr id="7" name="Рисунок 7" descr="Изображение выглядит как внутренний, пол, стена, здание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D1DD758B-E74F-4D10-BF02-7D82DBB69C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18438" y="1851334"/>
            <a:ext cx="3733829" cy="28821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591C2A-0DE8-451A-A2F4-7D4E2F06BEDB}"/>
              </a:ext>
            </a:extLst>
          </p:cNvPr>
          <p:cNvSpPr txBox="1"/>
          <p:nvPr/>
        </p:nvSpPr>
        <p:spPr>
          <a:xfrm>
            <a:off x="4494362" y="4954438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/>
              <a:t>12 </a:t>
            </a:r>
            <a:r>
              <a:rPr lang="en-US" sz="2400" b="1" i="1" dirty="0" err="1"/>
              <a:t>лет</a:t>
            </a:r>
            <a:r>
              <a:rPr lang="en-US" sz="2400" b="1" i="1" dirty="0"/>
              <a:t> </a:t>
            </a:r>
            <a:r>
              <a:rPr lang="en-US" sz="2400" b="1" i="1" dirty="0" err="1"/>
              <a:t>назад</a:t>
            </a:r>
            <a:r>
              <a:rPr lang="en-US" sz="2400" b="1" i="1" dirty="0"/>
              <a:t>​</a:t>
            </a:r>
            <a:r>
              <a:rPr lang="en-US" sz="2400" dirty="0"/>
              <a:t>​​​​​​​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BD1DB9-7A7E-4B92-BF49-29521A5B7268}"/>
              </a:ext>
            </a:extLst>
          </p:cNvPr>
          <p:cNvSpPr txBox="1"/>
          <p:nvPr/>
        </p:nvSpPr>
        <p:spPr>
          <a:xfrm>
            <a:off x="9224513" y="4954438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 err="1"/>
              <a:t>сегодня</a:t>
            </a:r>
            <a:r>
              <a:rPr lang="en-US" sz="2400" dirty="0"/>
              <a:t>​​​​​​​​</a:t>
            </a:r>
          </a:p>
        </p:txBody>
      </p:sp>
    </p:spTree>
    <p:extLst>
      <p:ext uri="{BB962C8B-B14F-4D97-AF65-F5344CB8AC3E}">
        <p14:creationId xmlns:p14="http://schemas.microsoft.com/office/powerpoint/2010/main" val="52923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2CBB4C-C4A2-4E70-81F1-CB9D84A61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Эпизод 10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"Второй этаж"</a:t>
            </a:r>
          </a:p>
        </p:txBody>
      </p:sp>
      <p:pic>
        <p:nvPicPr>
          <p:cNvPr id="9" name="Рисунок 9" descr="Изображение выглядит как внутренний, пол, стена, здание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F120852-2CD0-4302-8EC1-2060086829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38516" y="1936809"/>
            <a:ext cx="3719135" cy="2797477"/>
          </a:xfrm>
          <a:prstGeom prst="rect">
            <a:avLst/>
          </a:prstGeom>
        </p:spPr>
      </p:pic>
      <p:pic>
        <p:nvPicPr>
          <p:cNvPr id="11" name="Рисунок 11" descr="Изображение выглядит как пол, стена, внутренний, потол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539DC7D-F4C4-4C03-8D30-F9207463EB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18438" y="1937598"/>
            <a:ext cx="3661942" cy="27959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5EB2D6-9906-489C-9CC6-FC2D5BB18D40}"/>
              </a:ext>
            </a:extLst>
          </p:cNvPr>
          <p:cNvSpPr txBox="1"/>
          <p:nvPr/>
        </p:nvSpPr>
        <p:spPr>
          <a:xfrm>
            <a:off x="4494362" y="5026324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/>
              <a:t>12 </a:t>
            </a:r>
            <a:r>
              <a:rPr lang="en-US" sz="2400" b="1" i="1" dirty="0" err="1"/>
              <a:t>лет</a:t>
            </a:r>
            <a:r>
              <a:rPr lang="en-US" sz="2400" b="1" i="1" dirty="0"/>
              <a:t> </a:t>
            </a:r>
            <a:r>
              <a:rPr lang="en-US" sz="2400" b="1" i="1" dirty="0" err="1"/>
              <a:t>назад</a:t>
            </a:r>
            <a:r>
              <a:rPr lang="en-US" sz="2400" b="1" i="1" dirty="0"/>
              <a:t>​</a:t>
            </a:r>
            <a:r>
              <a:rPr lang="en-US" sz="2400" dirty="0"/>
              <a:t>​​​​​​​​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B440EF-71EB-4D5F-BB31-5C8D250AF8EA}"/>
              </a:ext>
            </a:extLst>
          </p:cNvPr>
          <p:cNvSpPr txBox="1"/>
          <p:nvPr/>
        </p:nvSpPr>
        <p:spPr>
          <a:xfrm>
            <a:off x="9051986" y="5026325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 err="1"/>
              <a:t>сегодня</a:t>
            </a:r>
            <a:r>
              <a:rPr lang="en-US" sz="2400" dirty="0"/>
              <a:t>​​​​​​​​​</a:t>
            </a:r>
          </a:p>
        </p:txBody>
      </p:sp>
    </p:spTree>
    <p:extLst>
      <p:ext uri="{BB962C8B-B14F-4D97-AF65-F5344CB8AC3E}">
        <p14:creationId xmlns:p14="http://schemas.microsoft.com/office/powerpoint/2010/main" val="189230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9C81EE-A76A-43BA-8C43-7185A6A68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 Эпизод 11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/>
              <a:t>Все изменилось ..</a:t>
            </a:r>
            <a:br>
              <a:rPr lang="ru-RU" dirty="0"/>
            </a:br>
            <a:r>
              <a:rPr lang="ru-RU" dirty="0"/>
              <a:t>Не изменился только фасад школы</a:t>
            </a:r>
            <a:br>
              <a:rPr lang="ru-RU" dirty="0"/>
            </a:br>
            <a:r>
              <a:rPr lang="ru-RU" dirty="0"/>
              <a:t> ( ждем спонсоров ;) )  </a:t>
            </a:r>
          </a:p>
        </p:txBody>
      </p:sp>
      <p:pic>
        <p:nvPicPr>
          <p:cNvPr id="7" name="Рисунок 7" descr="Изображение выглядит как небо, здание, внешний, земля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230F40B-F242-43FF-AE9B-8414B5B51C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64818" y="1939074"/>
            <a:ext cx="3776644" cy="2850455"/>
          </a:xfrm>
          <a:prstGeom prst="rect">
            <a:avLst/>
          </a:prstGeom>
        </p:spPr>
      </p:pic>
      <p:pic>
        <p:nvPicPr>
          <p:cNvPr id="5" name="Рисунок 5" descr="Изображение выглядит как небо, внешний, здание, земля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166850B-EC68-490C-8D74-D949086D4F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734950" y="1939074"/>
            <a:ext cx="3805399" cy="28504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85303B-7F98-45FA-8E15-5C6E9AAEEFA0}"/>
              </a:ext>
            </a:extLst>
          </p:cNvPr>
          <p:cNvSpPr txBox="1"/>
          <p:nvPr/>
        </p:nvSpPr>
        <p:spPr>
          <a:xfrm>
            <a:off x="4595004" y="5083834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/>
              <a:t>12 </a:t>
            </a:r>
            <a:r>
              <a:rPr lang="en-US" sz="2400" b="1" i="1" err="1"/>
              <a:t>лет</a:t>
            </a:r>
            <a:r>
              <a:rPr lang="en-US" sz="2400" b="1" i="1" dirty="0"/>
              <a:t> </a:t>
            </a:r>
            <a:r>
              <a:rPr lang="en-US" sz="2400" b="1" i="1" err="1"/>
              <a:t>назад</a:t>
            </a:r>
            <a:r>
              <a:rPr lang="en-US" sz="2400" b="1" i="1" dirty="0"/>
              <a:t>​</a:t>
            </a:r>
            <a:r>
              <a:rPr lang="en-US" sz="2400" dirty="0"/>
              <a:t>​​​​​​​​​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8CB542-C124-4379-899A-C9FF45C7D1C4}"/>
              </a:ext>
            </a:extLst>
          </p:cNvPr>
          <p:cNvSpPr txBox="1"/>
          <p:nvPr/>
        </p:nvSpPr>
        <p:spPr>
          <a:xfrm>
            <a:off x="9152626" y="5083834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 err="1"/>
              <a:t>сегодня</a:t>
            </a:r>
            <a:r>
              <a:rPr lang="en-US" sz="2400" dirty="0"/>
              <a:t>​​​​​​​​​​</a:t>
            </a:r>
          </a:p>
        </p:txBody>
      </p:sp>
    </p:spTree>
    <p:extLst>
      <p:ext uri="{BB962C8B-B14F-4D97-AF65-F5344CB8AC3E}">
        <p14:creationId xmlns:p14="http://schemas.microsoft.com/office/powerpoint/2010/main" val="366633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F4AD318-2FB6-4C6E-931E-58E404FA18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A118E35-1CBF-4863-8497-F4DF1A166D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582" y="752748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E187274-5DC2-4BE0-AF99-925D6D9735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7094" y="761999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609F46-86A7-43A7-B6D7-E3DDBAE13234}"/>
              </a:ext>
            </a:extLst>
          </p:cNvPr>
          <p:cNvSpPr txBox="1"/>
          <p:nvPr/>
        </p:nvSpPr>
        <p:spPr>
          <a:xfrm>
            <a:off x="1069849" y="1298448"/>
            <a:ext cx="7056444" cy="325526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900" b="1" i="1" spc="-1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И ЕЩЁ...</a:t>
            </a:r>
          </a:p>
        </p:txBody>
      </p:sp>
    </p:spTree>
    <p:extLst>
      <p:ext uri="{BB962C8B-B14F-4D97-AF65-F5344CB8AC3E}">
        <p14:creationId xmlns:p14="http://schemas.microsoft.com/office/powerpoint/2010/main" val="214681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E62FB4-ECAF-4BC7-95F6-92AE8A1EA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Эпизод 12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/>
              <a:t>Наш выпускник </a:t>
            </a:r>
            <a:br>
              <a:rPr lang="ru-RU" dirty="0"/>
            </a:br>
            <a:r>
              <a:rPr lang="ru-RU" dirty="0"/>
              <a:t>Евгений Токарь</a:t>
            </a:r>
          </a:p>
          <a:p>
            <a:endParaRPr lang="ru-RU" dirty="0"/>
          </a:p>
        </p:txBody>
      </p:sp>
      <p:pic>
        <p:nvPicPr>
          <p:cNvPr id="5" name="Рисунок 5" descr="Изображение выглядит как стена, внутренний, человек, п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A41DA90-4B24-4A2E-B878-38C86FF4CA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66629" y="1953452"/>
            <a:ext cx="3704757" cy="2778568"/>
          </a:xfrm>
          <a:prstGeom prst="rect">
            <a:avLst/>
          </a:prstGeom>
        </p:spPr>
      </p:pic>
      <p:pic>
        <p:nvPicPr>
          <p:cNvPr id="7" name="Рисунок 7" descr="Изображение выглядит как внутренний, человек, потолок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CD2AC42-B1FB-4D82-A9CF-F5B42C9391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588401" y="1955712"/>
            <a:ext cx="4122017" cy="27740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01EBC6-64C0-428B-A9E9-01B60D9C1428}"/>
              </a:ext>
            </a:extLst>
          </p:cNvPr>
          <p:cNvSpPr txBox="1"/>
          <p:nvPr/>
        </p:nvSpPr>
        <p:spPr>
          <a:xfrm>
            <a:off x="5126966" y="4911306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/>
              <a:t>12 </a:t>
            </a:r>
            <a:r>
              <a:rPr lang="en-US" sz="2400" b="1" i="1" dirty="0" err="1"/>
              <a:t>лет</a:t>
            </a:r>
            <a:r>
              <a:rPr lang="en-US" sz="2400" b="1" i="1" dirty="0"/>
              <a:t> 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0A27EF-B98A-4EAB-A4BF-82667B0D4DAC}"/>
              </a:ext>
            </a:extLst>
          </p:cNvPr>
          <p:cNvSpPr txBox="1"/>
          <p:nvPr/>
        </p:nvSpPr>
        <p:spPr>
          <a:xfrm>
            <a:off x="5126966" y="5342626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 dirty="0"/>
              <a:t>(6 </a:t>
            </a:r>
            <a:r>
              <a:rPr lang="en-US" b="1" i="1" dirty="0" err="1"/>
              <a:t>класс</a:t>
            </a:r>
            <a:r>
              <a:rPr lang="en-US" b="1" i="1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588F38-3159-4A9E-8CB4-20E84C74B5EB}"/>
              </a:ext>
            </a:extLst>
          </p:cNvPr>
          <p:cNvSpPr txBox="1"/>
          <p:nvPr/>
        </p:nvSpPr>
        <p:spPr>
          <a:xfrm>
            <a:off x="9210136" y="4882551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/>
              <a:t>24 </a:t>
            </a:r>
            <a:r>
              <a:rPr lang="en-US" sz="2400" b="1" i="1" dirty="0" err="1"/>
              <a:t>года</a:t>
            </a:r>
            <a:endParaRPr lang="en-US" sz="2400" b="1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1C2643-11A4-421F-AC22-4D718D672491}"/>
              </a:ext>
            </a:extLst>
          </p:cNvPr>
          <p:cNvSpPr txBox="1"/>
          <p:nvPr/>
        </p:nvSpPr>
        <p:spPr>
          <a:xfrm>
            <a:off x="8735683" y="5342626"/>
            <a:ext cx="2743200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 dirty="0"/>
              <a:t>( </a:t>
            </a:r>
            <a:r>
              <a:rPr lang="en-US" b="1" i="1" dirty="0" err="1"/>
              <a:t>выпускник</a:t>
            </a:r>
            <a:r>
              <a:rPr lang="en-US" b="1" i="1" dirty="0"/>
              <a:t> </a:t>
            </a:r>
            <a:r>
              <a:rPr lang="en-US" b="1" i="1" dirty="0" err="1"/>
              <a:t>ДВФУ,шоумен,ведущий</a:t>
            </a:r>
            <a:r>
              <a:rPr lang="en-US" b="1" i="1" dirty="0"/>
              <a:t> </a:t>
            </a:r>
            <a:r>
              <a:rPr lang="en-US" b="1" i="1" dirty="0" err="1"/>
              <a:t>программы</a:t>
            </a:r>
            <a:r>
              <a:rPr lang="en-US" b="1" i="1" dirty="0"/>
              <a:t> </a:t>
            </a:r>
            <a:r>
              <a:rPr lang="en-US" b="1" i="1" dirty="0" err="1"/>
              <a:t>на</a:t>
            </a:r>
            <a:r>
              <a:rPr lang="en-US" b="1" i="1" dirty="0"/>
              <a:t> ОТВ " ДА РЕМОНТАМ ! ")</a:t>
            </a:r>
          </a:p>
        </p:txBody>
      </p:sp>
    </p:spTree>
    <p:extLst>
      <p:ext uri="{BB962C8B-B14F-4D97-AF65-F5344CB8AC3E}">
        <p14:creationId xmlns:p14="http://schemas.microsoft.com/office/powerpoint/2010/main" val="205216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2BE1DB-E8CF-4FAF-9869-B7814414BB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СПАСИБО ЗА ВНИМАНИЕ !</a:t>
            </a:r>
          </a:p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4F75E7-DD2D-483A-A7BF-9E3420A00F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13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C3DB4E-A2C4-40EE-8B6B-4C869C7A6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299" y="1957977"/>
            <a:ext cx="10088027" cy="352843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800" spc="-100" dirty="0" err="1">
                <a:solidFill>
                  <a:srgbClr val="002060"/>
                </a:solidFill>
              </a:rPr>
              <a:t>Представляем</a:t>
            </a:r>
            <a:r>
              <a:rPr lang="en-US" sz="4800" spc="-100" dirty="0"/>
              <a:t> </a:t>
            </a:r>
            <a:r>
              <a:rPr lang="en-US" sz="4800" spc="-100" dirty="0" err="1">
                <a:solidFill>
                  <a:srgbClr val="002060"/>
                </a:solidFill>
              </a:rPr>
              <a:t>вашему</a:t>
            </a:r>
            <a:r>
              <a:rPr lang="en-US" sz="4800" spc="-100" dirty="0">
                <a:solidFill>
                  <a:srgbClr val="002060"/>
                </a:solidFill>
              </a:rPr>
              <a:t> </a:t>
            </a:r>
            <a:r>
              <a:rPr lang="en-US" sz="4800" spc="-100" dirty="0" err="1">
                <a:solidFill>
                  <a:srgbClr val="002060"/>
                </a:solidFill>
              </a:rPr>
              <a:t>вниманию</a:t>
            </a:r>
            <a:r>
              <a:rPr lang="en-US" sz="4800" spc="-100" dirty="0">
                <a:solidFill>
                  <a:srgbClr val="002060"/>
                </a:solidFill>
              </a:rPr>
              <a:t/>
            </a:r>
            <a:br>
              <a:rPr lang="en-US" sz="4800" spc="-100" dirty="0">
                <a:solidFill>
                  <a:srgbClr val="002060"/>
                </a:solidFill>
              </a:rPr>
            </a:br>
            <a:r>
              <a:rPr lang="en-US" sz="4800" spc="-100" dirty="0" err="1">
                <a:solidFill>
                  <a:srgbClr val="002060"/>
                </a:solidFill>
              </a:rPr>
              <a:t>фото-экскурсию</a:t>
            </a:r>
            <a:r>
              <a:rPr lang="en-US" sz="4800" spc="-100" dirty="0">
                <a:solidFill>
                  <a:srgbClr val="002060"/>
                </a:solidFill>
              </a:rPr>
              <a:t> к </a:t>
            </a:r>
            <a:r>
              <a:rPr lang="en-US" sz="4800" spc="-100" dirty="0" err="1">
                <a:solidFill>
                  <a:srgbClr val="002060"/>
                </a:solidFill>
              </a:rPr>
              <a:t>проекту</a:t>
            </a:r>
            <a:r>
              <a:rPr lang="en-US" sz="4800" spc="-100" dirty="0">
                <a:solidFill>
                  <a:srgbClr val="002060"/>
                </a:solidFill>
              </a:rPr>
              <a:t/>
            </a:r>
            <a:br>
              <a:rPr lang="en-US" sz="4800" spc="-100" dirty="0">
                <a:solidFill>
                  <a:srgbClr val="002060"/>
                </a:solidFill>
              </a:rPr>
            </a:br>
            <a:r>
              <a:rPr lang="en-US" sz="4800" spc="-100" dirty="0">
                <a:solidFill>
                  <a:srgbClr val="FF0000"/>
                </a:solidFill>
              </a:rPr>
              <a:t>" </a:t>
            </a:r>
            <a:r>
              <a:rPr lang="en-US" sz="4800" spc="-100" dirty="0" err="1">
                <a:solidFill>
                  <a:srgbClr val="FF0000"/>
                </a:solidFill>
              </a:rPr>
              <a:t>Год</a:t>
            </a:r>
            <a:r>
              <a:rPr lang="en-US" sz="4800" spc="-100" dirty="0">
                <a:solidFill>
                  <a:srgbClr val="FF0000"/>
                </a:solidFill>
              </a:rPr>
              <a:t> </a:t>
            </a:r>
            <a:r>
              <a:rPr lang="en-US" sz="4800" spc="-100" dirty="0" err="1">
                <a:solidFill>
                  <a:srgbClr val="FF0000"/>
                </a:solidFill>
              </a:rPr>
              <a:t>математики</a:t>
            </a:r>
            <a:r>
              <a:rPr lang="en-US" sz="4800" spc="-100" dirty="0">
                <a:solidFill>
                  <a:srgbClr val="FF0000"/>
                </a:solidFill>
              </a:rPr>
              <a:t> в </a:t>
            </a:r>
            <a:r>
              <a:rPr lang="en-US" sz="4800" spc="-100" dirty="0" err="1">
                <a:solidFill>
                  <a:srgbClr val="FF0000"/>
                </a:solidFill>
              </a:rPr>
              <a:t>Находке</a:t>
            </a:r>
            <a:r>
              <a:rPr lang="en-US" sz="4800" spc="-100" dirty="0">
                <a:solidFill>
                  <a:srgbClr val="FF0000"/>
                </a:solidFill>
              </a:rPr>
              <a:t>"</a:t>
            </a:r>
            <a:br>
              <a:rPr lang="en-US" sz="4800" spc="-100" dirty="0">
                <a:solidFill>
                  <a:srgbClr val="FF0000"/>
                </a:solidFill>
              </a:rPr>
            </a:br>
            <a:r>
              <a:rPr lang="en-US" sz="4800" spc="-100" dirty="0">
                <a:solidFill>
                  <a:srgbClr val="002060"/>
                </a:solidFill>
              </a:rPr>
              <a:t> "</a:t>
            </a:r>
            <a:r>
              <a:rPr lang="en-US" sz="4800" spc="-100" dirty="0" err="1">
                <a:solidFill>
                  <a:srgbClr val="002060"/>
                </a:solidFill>
              </a:rPr>
              <a:t>Число</a:t>
            </a:r>
            <a:r>
              <a:rPr lang="en-US" sz="4800" spc="-100" dirty="0">
                <a:solidFill>
                  <a:srgbClr val="002060"/>
                </a:solidFill>
              </a:rPr>
              <a:t> </a:t>
            </a:r>
            <a:r>
              <a:rPr lang="en-US" sz="4800" spc="-100" dirty="0">
                <a:solidFill>
                  <a:srgbClr val="FF0000"/>
                </a:solidFill>
              </a:rPr>
              <a:t>12 </a:t>
            </a:r>
            <a:r>
              <a:rPr lang="en-US" sz="4800" spc="-100" dirty="0">
                <a:solidFill>
                  <a:srgbClr val="002060"/>
                </a:solidFill>
              </a:rPr>
              <a:t>в </a:t>
            </a:r>
            <a:r>
              <a:rPr lang="en-US" sz="4800" spc="-100" dirty="0" err="1">
                <a:solidFill>
                  <a:srgbClr val="002060"/>
                </a:solidFill>
              </a:rPr>
              <a:t>школе</a:t>
            </a:r>
            <a:r>
              <a:rPr lang="en-US" sz="4800" spc="-100" dirty="0">
                <a:solidFill>
                  <a:srgbClr val="002060"/>
                </a:solidFill>
              </a:rPr>
              <a:t>"</a:t>
            </a:r>
            <a:br>
              <a:rPr lang="en-US" sz="4800" spc="-100" dirty="0">
                <a:solidFill>
                  <a:srgbClr val="002060"/>
                </a:solidFill>
              </a:rPr>
            </a:br>
            <a:r>
              <a:rPr lang="en-US" sz="4800" spc="-100" dirty="0">
                <a:solidFill>
                  <a:srgbClr val="002060"/>
                </a:solidFill>
              </a:rPr>
              <a:t>( </a:t>
            </a:r>
            <a:r>
              <a:rPr lang="en-US" sz="4800" spc="-100" dirty="0" err="1">
                <a:solidFill>
                  <a:srgbClr val="002060"/>
                </a:solidFill>
              </a:rPr>
              <a:t>фото-история</a:t>
            </a:r>
            <a:r>
              <a:rPr lang="en-US" sz="4800" spc="-100" dirty="0">
                <a:solidFill>
                  <a:srgbClr val="002060"/>
                </a:solidFill>
              </a:rPr>
              <a:t> </a:t>
            </a:r>
            <a:r>
              <a:rPr lang="en-US" sz="4800" spc="-100" dirty="0" err="1">
                <a:solidFill>
                  <a:srgbClr val="002060"/>
                </a:solidFill>
              </a:rPr>
              <a:t>школы</a:t>
            </a:r>
            <a:r>
              <a:rPr lang="en-US" sz="4800" spc="-100" dirty="0">
                <a:solidFill>
                  <a:srgbClr val="002060"/>
                </a:solidFill>
              </a:rPr>
              <a:t>)</a:t>
            </a:r>
            <a:endParaRPr lang="ru-RU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9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DAE8AB-7068-41EE-99AC-C7CD04D6E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Эпизод 1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/>
              <a:t>" Возле актового зала"</a:t>
            </a:r>
          </a:p>
          <a:p>
            <a:endParaRPr lang="ru-RU" dirty="0"/>
          </a:p>
        </p:txBody>
      </p:sp>
      <p:pic>
        <p:nvPicPr>
          <p:cNvPr id="5" name="Рисунок 5" descr="Изображение выглядит как стена, внутренний, потолок, шкафчи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FA116FB-3BAC-473C-85FB-0FD91FEF2F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81007" y="1924697"/>
            <a:ext cx="3819775" cy="2864832"/>
          </a:xfrm>
          <a:prstGeom prst="rect">
            <a:avLst/>
          </a:prstGeom>
        </p:spPr>
      </p:pic>
      <p:pic>
        <p:nvPicPr>
          <p:cNvPr id="7" name="Рисунок 7" descr="Изображение выглядит как потолок, внутренний, стен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6F148E60-640F-42E7-99F2-A42DAADFD1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18438" y="1923220"/>
            <a:ext cx="3791338" cy="28102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7CA56A-8A95-47BD-8D42-2810619CB828}"/>
              </a:ext>
            </a:extLst>
          </p:cNvPr>
          <p:cNvSpPr txBox="1"/>
          <p:nvPr/>
        </p:nvSpPr>
        <p:spPr>
          <a:xfrm>
            <a:off x="4451230" y="4997570"/>
            <a:ext cx="2771954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/>
              <a:t>12 </a:t>
            </a:r>
            <a:r>
              <a:rPr lang="en-US" sz="2400" b="1" i="1" dirty="0" err="1"/>
              <a:t>лет</a:t>
            </a:r>
            <a:r>
              <a:rPr lang="en-US" sz="2400" b="1" i="1" dirty="0"/>
              <a:t> </a:t>
            </a:r>
            <a:r>
              <a:rPr lang="en-US" sz="2400" b="1" i="1" dirty="0" err="1"/>
              <a:t>назад</a:t>
            </a:r>
            <a:endParaRPr lang="en-US" sz="2400" b="1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39FEBF-56FD-420F-9490-758B4B6424DA}"/>
              </a:ext>
            </a:extLst>
          </p:cNvPr>
          <p:cNvSpPr txBox="1"/>
          <p:nvPr/>
        </p:nvSpPr>
        <p:spPr>
          <a:xfrm>
            <a:off x="9095117" y="4997570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 err="1"/>
              <a:t>сегодня</a:t>
            </a:r>
          </a:p>
        </p:txBody>
      </p:sp>
    </p:spTree>
    <p:extLst>
      <p:ext uri="{BB962C8B-B14F-4D97-AF65-F5344CB8AC3E}">
        <p14:creationId xmlns:p14="http://schemas.microsoft.com/office/powerpoint/2010/main" val="17841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71CAB1-2AE5-48CC-A995-C0E913239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Эпизод 2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"Кабинет 22 "</a:t>
            </a:r>
          </a:p>
        </p:txBody>
      </p:sp>
      <p:pic>
        <p:nvPicPr>
          <p:cNvPr id="5" name="Рисунок 5" descr="Изображение выглядит как человек, внутренний, стена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BA99561-3F21-4C9A-B5C4-93D4CF9A47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09761" y="1939075"/>
            <a:ext cx="3676003" cy="2764190"/>
          </a:xfrm>
          <a:prstGeom prst="rect">
            <a:avLst/>
          </a:prstGeom>
        </p:spPr>
      </p:pic>
      <p:pic>
        <p:nvPicPr>
          <p:cNvPr id="7" name="Рисунок 7" descr="Изображение выглядит как внутренний, человек, стол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18F9579-A5AC-445A-932E-9CF15F986D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18438" y="1951976"/>
            <a:ext cx="3676320" cy="27671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B693B7-7CFE-4104-9884-D172B722D1CA}"/>
              </a:ext>
            </a:extLst>
          </p:cNvPr>
          <p:cNvSpPr txBox="1"/>
          <p:nvPr/>
        </p:nvSpPr>
        <p:spPr>
          <a:xfrm>
            <a:off x="4350588" y="4810665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/>
              <a:t>12 </a:t>
            </a:r>
            <a:r>
              <a:rPr lang="en-US" sz="2400" b="1" i="1" err="1"/>
              <a:t>лет</a:t>
            </a:r>
            <a:r>
              <a:rPr lang="en-US" sz="2400" b="1" i="1" dirty="0"/>
              <a:t> </a:t>
            </a:r>
            <a:r>
              <a:rPr lang="en-US" sz="2400" b="1" i="1" err="1"/>
              <a:t>назад</a:t>
            </a:r>
            <a:r>
              <a:rPr lang="en-US" sz="2400" b="1" i="1" dirty="0"/>
              <a:t>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0723E2-7161-4446-98B4-6A5596B7242C}"/>
              </a:ext>
            </a:extLst>
          </p:cNvPr>
          <p:cNvSpPr txBox="1"/>
          <p:nvPr/>
        </p:nvSpPr>
        <p:spPr>
          <a:xfrm>
            <a:off x="8965720" y="4810665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 err="1"/>
              <a:t>сегодня</a:t>
            </a:r>
            <a:r>
              <a:rPr lang="en-US" sz="2400" dirty="0"/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52851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065CF0-2300-4A88-8A8F-7F6882242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Эпизод 3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"Кабинет 38 "</a:t>
            </a:r>
          </a:p>
        </p:txBody>
      </p:sp>
      <p:pic>
        <p:nvPicPr>
          <p:cNvPr id="5" name="Рисунок 5" descr="Изображение выглядит как человек, стена, мальчик, молодо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0094B46-6A26-415E-A39F-2C27B0D98E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38516" y="1895943"/>
            <a:ext cx="3791021" cy="2836077"/>
          </a:xfrm>
          <a:prstGeom prst="rect">
            <a:avLst/>
          </a:prstGeom>
        </p:spPr>
      </p:pic>
      <p:pic>
        <p:nvPicPr>
          <p:cNvPr id="7" name="Рисунок 7" descr="Изображение выглядит как внутренний, потолок, стена,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850AAFC-DE8C-4CAF-BB7D-CA425298D5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47193" y="1894466"/>
            <a:ext cx="3762584" cy="28390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001B86-6A04-454C-96C1-0F17E873720E}"/>
              </a:ext>
            </a:extLst>
          </p:cNvPr>
          <p:cNvSpPr txBox="1"/>
          <p:nvPr/>
        </p:nvSpPr>
        <p:spPr>
          <a:xfrm>
            <a:off x="4537494" y="4954438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/>
              <a:t>12 </a:t>
            </a:r>
            <a:r>
              <a:rPr lang="en-US" sz="2400" b="1" i="1" dirty="0" err="1"/>
              <a:t>лет</a:t>
            </a:r>
            <a:r>
              <a:rPr lang="en-US" sz="2400" b="1" i="1" dirty="0"/>
              <a:t> </a:t>
            </a:r>
            <a:r>
              <a:rPr lang="en-US" sz="2400" b="1" i="1" dirty="0" err="1"/>
              <a:t>назад</a:t>
            </a:r>
            <a:r>
              <a:rPr lang="en-US" sz="2400" b="1" i="1" dirty="0"/>
              <a:t>​</a:t>
            </a:r>
            <a:r>
              <a:rPr lang="en-US" sz="2400" dirty="0"/>
              <a:t>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05D440-A79F-46F4-A987-A9421494971B}"/>
              </a:ext>
            </a:extLst>
          </p:cNvPr>
          <p:cNvSpPr txBox="1"/>
          <p:nvPr/>
        </p:nvSpPr>
        <p:spPr>
          <a:xfrm>
            <a:off x="9267645" y="4954437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 err="1"/>
              <a:t>сегодня</a:t>
            </a:r>
            <a:r>
              <a:rPr lang="en-US" sz="2400" dirty="0"/>
              <a:t>​​</a:t>
            </a:r>
          </a:p>
        </p:txBody>
      </p:sp>
    </p:spTree>
    <p:extLst>
      <p:ext uri="{BB962C8B-B14F-4D97-AF65-F5344CB8AC3E}">
        <p14:creationId xmlns:p14="http://schemas.microsoft.com/office/powerpoint/2010/main" val="150932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FD293F-118B-48DC-B856-4441E650E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Эпизод 4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"Кабинет 39 "</a:t>
            </a:r>
          </a:p>
        </p:txBody>
      </p:sp>
      <p:pic>
        <p:nvPicPr>
          <p:cNvPr id="5" name="Рисунок 5" descr="Изображение выглядит как человек, внутренний, стоит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5B8200A-E33C-411F-805B-F39C6B3004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38516" y="1838433"/>
            <a:ext cx="3848530" cy="2893587"/>
          </a:xfrm>
          <a:prstGeom prst="rect">
            <a:avLst/>
          </a:prstGeom>
        </p:spPr>
      </p:pic>
      <p:pic>
        <p:nvPicPr>
          <p:cNvPr id="7" name="Рисунок 7" descr="Изображение выглядит как человек, в позе, внутренний, сто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8BB7F58-8E9E-491D-82AF-13C5BA8502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18438" y="1836956"/>
            <a:ext cx="3848848" cy="28965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DB9741-AEBA-4F77-9761-6303236FF1CE}"/>
              </a:ext>
            </a:extLst>
          </p:cNvPr>
          <p:cNvSpPr txBox="1"/>
          <p:nvPr/>
        </p:nvSpPr>
        <p:spPr>
          <a:xfrm>
            <a:off x="4523117" y="4925683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/>
              <a:t>12 </a:t>
            </a:r>
            <a:r>
              <a:rPr lang="en-US" sz="2400" b="1" i="1" dirty="0" err="1"/>
              <a:t>лет</a:t>
            </a:r>
            <a:r>
              <a:rPr lang="en-US" sz="2400" b="1" i="1" dirty="0"/>
              <a:t> </a:t>
            </a:r>
            <a:r>
              <a:rPr lang="en-US" sz="2400" b="1" i="1" dirty="0" err="1"/>
              <a:t>назад</a:t>
            </a:r>
            <a:r>
              <a:rPr lang="en-US" sz="2400" b="1" i="1" dirty="0"/>
              <a:t>​</a:t>
            </a:r>
            <a:r>
              <a:rPr lang="en-US" sz="2400" dirty="0"/>
              <a:t>​​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705B6C-26C0-4A95-B63E-B5228AB1220E}"/>
              </a:ext>
            </a:extLst>
          </p:cNvPr>
          <p:cNvSpPr txBox="1"/>
          <p:nvPr/>
        </p:nvSpPr>
        <p:spPr>
          <a:xfrm>
            <a:off x="9152626" y="4925683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 err="1"/>
              <a:t>сегодня</a:t>
            </a:r>
            <a:r>
              <a:rPr lang="en-US" sz="2400" dirty="0"/>
              <a:t>​​​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67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7119DD-2D8D-4865-BA89-8EA7EC3D3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Эпизод 5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"Кабинет 41 "</a:t>
            </a:r>
          </a:p>
        </p:txBody>
      </p:sp>
      <p:pic>
        <p:nvPicPr>
          <p:cNvPr id="5" name="Рисунок 5" descr="Изображение выглядит как внутренний, стена,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F91EEAE-1C47-4628-A5F5-1B37BDE9C0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09761" y="1867189"/>
            <a:ext cx="3819776" cy="2864831"/>
          </a:xfrm>
          <a:prstGeom prst="rect">
            <a:avLst/>
          </a:prstGeom>
        </p:spPr>
      </p:pic>
      <p:pic>
        <p:nvPicPr>
          <p:cNvPr id="7" name="Рисунок 7" descr="Изображение выглядит как стена, человек, внутренний, в позе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9B45A22-FA10-46A3-90C1-72D118243D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18438" y="1865712"/>
            <a:ext cx="3891979" cy="28677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A18382-5F67-4406-84DB-56605B5FEE20}"/>
              </a:ext>
            </a:extLst>
          </p:cNvPr>
          <p:cNvSpPr txBox="1"/>
          <p:nvPr/>
        </p:nvSpPr>
        <p:spPr>
          <a:xfrm>
            <a:off x="4465607" y="4997570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/>
              <a:t>12 </a:t>
            </a:r>
            <a:r>
              <a:rPr lang="en-US" sz="2400" b="1" i="1" dirty="0" err="1"/>
              <a:t>лет</a:t>
            </a:r>
            <a:r>
              <a:rPr lang="en-US" sz="2400" b="1" i="1" dirty="0"/>
              <a:t> </a:t>
            </a:r>
            <a:r>
              <a:rPr lang="en-US" sz="2400" b="1" i="1" dirty="0" err="1"/>
              <a:t>назад</a:t>
            </a:r>
            <a:r>
              <a:rPr lang="en-US" sz="2400" b="1" i="1" dirty="0"/>
              <a:t>​</a:t>
            </a:r>
            <a:r>
              <a:rPr lang="en-US" sz="2400" dirty="0"/>
              <a:t>​​​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2B57ED-4C32-4130-B422-89B536A633A9}"/>
              </a:ext>
            </a:extLst>
          </p:cNvPr>
          <p:cNvSpPr txBox="1"/>
          <p:nvPr/>
        </p:nvSpPr>
        <p:spPr>
          <a:xfrm>
            <a:off x="9267645" y="4997570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 err="1"/>
              <a:t>сегодня</a:t>
            </a:r>
            <a:r>
              <a:rPr lang="en-US" sz="2400" dirty="0"/>
              <a:t>​​​​</a:t>
            </a:r>
          </a:p>
        </p:txBody>
      </p:sp>
    </p:spTree>
    <p:extLst>
      <p:ext uri="{BB962C8B-B14F-4D97-AF65-F5344CB8AC3E}">
        <p14:creationId xmlns:p14="http://schemas.microsoft.com/office/powerpoint/2010/main" val="321066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A1AE55-9113-4D5C-83D5-267660138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Эпизод 6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" Кабинет 44 "</a:t>
            </a:r>
          </a:p>
        </p:txBody>
      </p:sp>
      <p:pic>
        <p:nvPicPr>
          <p:cNvPr id="5" name="Рисунок 5" descr="Изображение выглядит как человек, внутренний, в позе, групп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B07F47C-B9CD-45C6-B72B-31AE0892C6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95384" y="1867188"/>
            <a:ext cx="3819776" cy="2864832"/>
          </a:xfrm>
          <a:prstGeom prst="rect">
            <a:avLst/>
          </a:prstGeom>
        </p:spPr>
      </p:pic>
      <p:pic>
        <p:nvPicPr>
          <p:cNvPr id="7" name="Рисунок 7" descr="Изображение выглядит как человек, стена, внутренний, сто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FA3D68F-3118-4912-84F2-899881DBFA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18438" y="1865711"/>
            <a:ext cx="3805716" cy="28677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BB4A30-FD88-4BE6-9BA0-211CABAA56D0}"/>
              </a:ext>
            </a:extLst>
          </p:cNvPr>
          <p:cNvSpPr txBox="1"/>
          <p:nvPr/>
        </p:nvSpPr>
        <p:spPr>
          <a:xfrm>
            <a:off x="4580626" y="4954438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/>
              <a:t>12 </a:t>
            </a:r>
            <a:r>
              <a:rPr lang="en-US" sz="2400" b="1" i="1" dirty="0" err="1"/>
              <a:t>лет</a:t>
            </a:r>
            <a:r>
              <a:rPr lang="en-US" sz="2400" b="1" i="1" dirty="0"/>
              <a:t> </a:t>
            </a:r>
            <a:r>
              <a:rPr lang="en-US" sz="2400" b="1" i="1" dirty="0" err="1"/>
              <a:t>назад</a:t>
            </a:r>
            <a:r>
              <a:rPr lang="en-US" sz="2400" b="1" i="1" dirty="0"/>
              <a:t>​</a:t>
            </a:r>
            <a:r>
              <a:rPr lang="en-US" sz="2400" dirty="0"/>
              <a:t>​​​​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BB5EA3-1DBC-4237-A486-B548F039101E}"/>
              </a:ext>
            </a:extLst>
          </p:cNvPr>
          <p:cNvSpPr txBox="1"/>
          <p:nvPr/>
        </p:nvSpPr>
        <p:spPr>
          <a:xfrm>
            <a:off x="9210136" y="4954438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 err="1"/>
              <a:t>сегодня</a:t>
            </a:r>
            <a:r>
              <a:rPr lang="en-US" sz="2400" dirty="0"/>
              <a:t>​​​​​</a:t>
            </a:r>
          </a:p>
        </p:txBody>
      </p:sp>
    </p:spTree>
    <p:extLst>
      <p:ext uri="{BB962C8B-B14F-4D97-AF65-F5344CB8AC3E}">
        <p14:creationId xmlns:p14="http://schemas.microsoft.com/office/powerpoint/2010/main" val="287176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931658-90EC-4616-A35C-B3A0678CE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76236" cy="4601183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Эпизод 7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/>
              <a:t>"Первый этаж"</a:t>
            </a:r>
          </a:p>
        </p:txBody>
      </p:sp>
      <p:pic>
        <p:nvPicPr>
          <p:cNvPr id="5" name="Рисунок 5" descr="Изображение выглядит как стена, внутренний, пол, комнат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4742174-4119-4C86-96D8-7009C4B659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95384" y="1879986"/>
            <a:ext cx="3805399" cy="2853614"/>
          </a:xfrm>
          <a:prstGeom prst="rect">
            <a:avLst/>
          </a:prstGeom>
        </p:spPr>
      </p:pic>
      <p:pic>
        <p:nvPicPr>
          <p:cNvPr id="7" name="Рисунок 7" descr="Изображение выглядит как стена, внутренний, потол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19B1BD9-1686-4DCA-AD38-5C8828D1DC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18438" y="1880088"/>
            <a:ext cx="3762584" cy="28534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4AEC94-58F6-4D00-A139-1212FDA704D7}"/>
              </a:ext>
            </a:extLst>
          </p:cNvPr>
          <p:cNvSpPr txBox="1"/>
          <p:nvPr/>
        </p:nvSpPr>
        <p:spPr>
          <a:xfrm>
            <a:off x="4479985" y="5055079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/>
              <a:t>12 </a:t>
            </a:r>
            <a:r>
              <a:rPr lang="en-US" sz="2400" b="1" i="1" dirty="0" err="1"/>
              <a:t>лет</a:t>
            </a:r>
            <a:r>
              <a:rPr lang="en-US" sz="2400" b="1" i="1" dirty="0"/>
              <a:t> </a:t>
            </a:r>
            <a:r>
              <a:rPr lang="en-US" sz="2400" b="1" i="1" dirty="0" err="1"/>
              <a:t>назад</a:t>
            </a:r>
            <a:r>
              <a:rPr lang="en-US" sz="2400" b="1" i="1" dirty="0"/>
              <a:t>​</a:t>
            </a:r>
            <a:r>
              <a:rPr lang="en-US" sz="2400" dirty="0"/>
              <a:t>​​​​​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A1ABB4-4AFB-4E34-9DBD-8C72BF58FB40}"/>
              </a:ext>
            </a:extLst>
          </p:cNvPr>
          <p:cNvSpPr txBox="1"/>
          <p:nvPr/>
        </p:nvSpPr>
        <p:spPr>
          <a:xfrm>
            <a:off x="9095117" y="5055079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 err="1"/>
              <a:t>сегодня</a:t>
            </a:r>
            <a:r>
              <a:rPr lang="en-US" sz="2400" dirty="0"/>
              <a:t>​​​​​​</a:t>
            </a:r>
          </a:p>
        </p:txBody>
      </p:sp>
    </p:spTree>
    <p:extLst>
      <p:ext uri="{BB962C8B-B14F-4D97-AF65-F5344CB8AC3E}">
        <p14:creationId xmlns:p14="http://schemas.microsoft.com/office/powerpoint/2010/main" val="22188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амка">
  <a:themeElements>
    <a:clrScheme name="Рамка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Рамк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106</TotalTime>
  <Words>121</Words>
  <Application>Microsoft Office PowerPoint</Application>
  <PresentationFormat>Широкоэкранный</PresentationFormat>
  <Paragraphs>50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Corbel</vt:lpstr>
      <vt:lpstr>Wingdings 2</vt:lpstr>
      <vt:lpstr>Рамка</vt:lpstr>
      <vt:lpstr>12 эпизодов  из жизни школы №12  с разницей в  12 лет</vt:lpstr>
      <vt:lpstr>Представляем вашему вниманию фото-экскурсию к проекту " Год математики в Находке"  "Число 12 в школе" ( фото-история школы)</vt:lpstr>
      <vt:lpstr>Эпизод 1 " Возле актового зала" </vt:lpstr>
      <vt:lpstr>Эпизод 2  "Кабинет 22 "</vt:lpstr>
      <vt:lpstr>Эпизод 3 "Кабинет 38 "</vt:lpstr>
      <vt:lpstr>Эпизод 4 "Кабинет 39 "</vt:lpstr>
      <vt:lpstr>Эпизод 5  "Кабинет 41 "</vt:lpstr>
      <vt:lpstr>Эпизод 6 " Кабинет 44 "</vt:lpstr>
      <vt:lpstr>Эпизод 7 "Первый этаж"</vt:lpstr>
      <vt:lpstr>Эпизод 8 "Расписание "</vt:lpstr>
      <vt:lpstr>Эпизод 9 "Третий этаж "</vt:lpstr>
      <vt:lpstr>Эпизод 10 "Второй этаж"</vt:lpstr>
      <vt:lpstr> Эпизод 11 Все изменилось .. Не изменился только фасад школы  ( ждем спонсоров ;) )  </vt:lpstr>
      <vt:lpstr>Презентация PowerPoint</vt:lpstr>
      <vt:lpstr>Эпизод 12 Наш выпускник  Евгений Токарь </vt:lpstr>
      <vt:lpstr>СПАСИБО ЗА ВНИМАНИЕ 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Светлана</cp:lastModifiedBy>
  <cp:revision>672</cp:revision>
  <dcterms:created xsi:type="dcterms:W3CDTF">2014-08-26T23:50:58Z</dcterms:created>
  <dcterms:modified xsi:type="dcterms:W3CDTF">2019-02-11T08:00:32Z</dcterms:modified>
</cp:coreProperties>
</file>