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2605-9366-4674-8960-3DE9B9E5E786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4046-AB63-40C0-BA76-73E7E1F05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338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2605-9366-4674-8960-3DE9B9E5E786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4046-AB63-40C0-BA76-73E7E1F05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50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2605-9366-4674-8960-3DE9B9E5E786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4046-AB63-40C0-BA76-73E7E1F05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53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2605-9366-4674-8960-3DE9B9E5E786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4046-AB63-40C0-BA76-73E7E1F05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764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2605-9366-4674-8960-3DE9B9E5E786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4046-AB63-40C0-BA76-73E7E1F05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639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2605-9366-4674-8960-3DE9B9E5E786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4046-AB63-40C0-BA76-73E7E1F05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702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2605-9366-4674-8960-3DE9B9E5E786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4046-AB63-40C0-BA76-73E7E1F05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044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2605-9366-4674-8960-3DE9B9E5E786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4046-AB63-40C0-BA76-73E7E1F05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988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2605-9366-4674-8960-3DE9B9E5E786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4046-AB63-40C0-BA76-73E7E1F05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871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2605-9366-4674-8960-3DE9B9E5E786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4046-AB63-40C0-BA76-73E7E1F05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811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2605-9366-4674-8960-3DE9B9E5E786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4046-AB63-40C0-BA76-73E7E1F05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789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72605-9366-4674-8960-3DE9B9E5E786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14046-AB63-40C0-BA76-73E7E1F05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176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35236" y="1759527"/>
            <a:ext cx="573150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МКДОУ  </a:t>
            </a:r>
            <a:r>
              <a:rPr lang="ru-RU" sz="2000" b="1" dirty="0" err="1" smtClean="0"/>
              <a:t>Усть-Сертинский</a:t>
            </a:r>
            <a:r>
              <a:rPr lang="ru-RU" sz="2000" b="1" dirty="0" smtClean="0"/>
              <a:t> детский сад «Теремок».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20836" y="2687782"/>
            <a:ext cx="7715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     «Игровые технологии как средство обеспечения</a:t>
            </a:r>
          </a:p>
          <a:p>
            <a:r>
              <a:rPr lang="ru-RU" sz="2000" dirty="0"/>
              <a:t>п</a:t>
            </a:r>
            <a:r>
              <a:rPr lang="ru-RU" sz="2000" dirty="0" smtClean="0"/>
              <a:t>реемственности между школой и начальным образованием».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184073" y="4073236"/>
            <a:ext cx="81257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«Развивающие игры как средство развития</a:t>
            </a:r>
          </a:p>
          <a:p>
            <a:r>
              <a:rPr lang="ru-RU" sz="2400" b="1" dirty="0" smtClean="0"/>
              <a:t>       творческого мышления, воображения,</a:t>
            </a:r>
          </a:p>
          <a:p>
            <a:r>
              <a:rPr lang="ru-RU" sz="2400" b="1" dirty="0" smtClean="0"/>
              <a:t>         познавательной активности у детей </a:t>
            </a:r>
          </a:p>
          <a:p>
            <a:r>
              <a:rPr lang="ru-RU" sz="2400" b="1" dirty="0" smtClean="0"/>
              <a:t>                 дошкольного возраста».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70073" y="5250873"/>
            <a:ext cx="31688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Подготовила воспитатель:</a:t>
            </a:r>
          </a:p>
          <a:p>
            <a:r>
              <a:rPr lang="ru-RU" dirty="0" smtClean="0"/>
              <a:t> Михеева Любовь Викторовна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1291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1847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55127" y="1385455"/>
            <a:ext cx="5167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      </a:t>
            </a:r>
            <a:r>
              <a:rPr lang="ru-RU" sz="2400" b="1" dirty="0" smtClean="0"/>
              <a:t>Игра  «Лесная школа».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405744" y="1842655"/>
            <a:ext cx="666403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Для детей подготовительной к школе группы.</a:t>
            </a:r>
          </a:p>
          <a:p>
            <a:r>
              <a:rPr lang="ru-RU" b="1" dirty="0" smtClean="0"/>
              <a:t>Цель:</a:t>
            </a:r>
            <a:r>
              <a:rPr lang="ru-RU" dirty="0"/>
              <a:t> </a:t>
            </a:r>
            <a:r>
              <a:rPr lang="ru-RU" dirty="0" smtClean="0"/>
              <a:t>формирование </a:t>
            </a:r>
            <a:r>
              <a:rPr lang="ru-RU" dirty="0"/>
              <a:t>у детей </a:t>
            </a:r>
            <a:r>
              <a:rPr lang="ru-RU" dirty="0" smtClean="0"/>
              <a:t>положительного отношения к школе.</a:t>
            </a:r>
            <a:endParaRPr lang="ru-RU" dirty="0" smtClean="0"/>
          </a:p>
          <a:p>
            <a:r>
              <a:rPr lang="ru-RU" b="1" dirty="0" smtClean="0"/>
              <a:t>Задачи:</a:t>
            </a:r>
          </a:p>
          <a:p>
            <a:pPr marL="285750" indent="-285750">
              <a:buFontTx/>
              <a:buChar char="-"/>
            </a:pPr>
            <a:r>
              <a:rPr lang="ru-RU" dirty="0"/>
              <a:t>з</a:t>
            </a:r>
            <a:r>
              <a:rPr lang="ru-RU" dirty="0" smtClean="0"/>
              <a:t>акреплять и усваивать новые знания и умения;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развивать </a:t>
            </a:r>
            <a:r>
              <a:rPr lang="ru-RU" dirty="0"/>
              <a:t>речь, наблюдательность, </a:t>
            </a:r>
            <a:r>
              <a:rPr lang="ru-RU" dirty="0" smtClean="0"/>
              <a:t>внимание</a:t>
            </a:r>
            <a:r>
              <a:rPr lang="ru-RU" dirty="0"/>
              <a:t>, память, </a:t>
            </a:r>
            <a:r>
              <a:rPr lang="ru-RU" dirty="0" smtClean="0"/>
              <a:t>творческое </a:t>
            </a:r>
            <a:r>
              <a:rPr lang="ru-RU" dirty="0"/>
              <a:t>способности, фантазию, творческое </a:t>
            </a:r>
            <a:r>
              <a:rPr lang="ru-RU" dirty="0" smtClean="0"/>
              <a:t>воображение;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</a:t>
            </a:r>
            <a:r>
              <a:rPr lang="ru-RU" dirty="0" smtClean="0"/>
              <a:t>оспитывать самостоятельность, активность у детей . 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r>
              <a:rPr lang="ru-RU" b="1" dirty="0" smtClean="0"/>
              <a:t>Материалы и оборудование:</a:t>
            </a:r>
          </a:p>
          <a:p>
            <a:r>
              <a:rPr lang="ru-RU" dirty="0" smtClean="0"/>
              <a:t>Школьный уголок, маски лесных обитателей, АЗБУКА, картинки с животными, карточки с цифрами, предметы лакомства животных.</a:t>
            </a:r>
            <a:endParaRPr lang="ru-RU" dirty="0" smtClean="0"/>
          </a:p>
          <a:p>
            <a:pPr marL="342900" indent="-342900">
              <a:buFontTx/>
              <a:buChar char="-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41426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68436" y="1205345"/>
            <a:ext cx="703810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 Уголок  «Скоро в школу».</a:t>
            </a:r>
          </a:p>
          <a:p>
            <a:r>
              <a:rPr lang="ru-RU" sz="2000" dirty="0" smtClean="0"/>
              <a:t>     В группе имеется уголок «Скоро в школу»,</a:t>
            </a:r>
            <a:r>
              <a:rPr lang="ru-RU" dirty="0" smtClean="0"/>
              <a:t> в нем размещаются наглядные материалы о школьной жизни, развивающие игры, дидактические пособия, которые помогает подготовить детей к школе, развивая их мотивацию и познавательные способности. </a:t>
            </a:r>
            <a:r>
              <a:rPr lang="ru-RU" sz="2000" dirty="0" smtClean="0"/>
              <a:t>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Мудрая сова рассказывает детям необычные истории, делится полезной информацией и предлагает выполнить задания, которые помогут детям хорошо учиться в школе.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06978" y="3588327"/>
            <a:ext cx="7204366" cy="326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565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6255" y="1399309"/>
            <a:ext cx="726589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Игра «Лесная школа»</a:t>
            </a:r>
          </a:p>
          <a:p>
            <a:r>
              <a:rPr lang="ru-RU" sz="1600" dirty="0" smtClean="0"/>
              <a:t>   Дети подготовительной группы желают узнать больше информации</a:t>
            </a:r>
          </a:p>
          <a:p>
            <a:r>
              <a:rPr lang="ru-RU" sz="1600" dirty="0"/>
              <a:t>о</a:t>
            </a:r>
            <a:r>
              <a:rPr lang="ru-RU" sz="1600" dirty="0" smtClean="0"/>
              <a:t>т взрослых, особенно которая их заинтересовала, но и сами охотно делятся информацией друг с другом в не принужденной обстановки.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 Воспитатель предлагает познакомится с </a:t>
            </a:r>
            <a:r>
              <a:rPr lang="ru-RU" sz="1600" dirty="0" smtClean="0"/>
              <a:t>Букварем</a:t>
            </a:r>
            <a:r>
              <a:rPr lang="ru-RU" sz="1600" dirty="0" smtClean="0"/>
              <a:t> </a:t>
            </a:r>
            <a:r>
              <a:rPr lang="ru-RU" sz="1600" dirty="0" smtClean="0"/>
              <a:t>и посетить необычную школу с учителем, которым является Мудрая Сова, но для этого нужно превратится в зверей, ведь школа лесная. Дети выбирают и одевают маски животных. Воспитатель одевает маску совы и предлагает кому-то из детей быть помощником Мудрой </a:t>
            </a:r>
            <a:r>
              <a:rPr lang="ru-RU" sz="1600" dirty="0" smtClean="0"/>
              <a:t>Совы и соответственно учителем, желающим </a:t>
            </a:r>
            <a:r>
              <a:rPr lang="ru-RU" sz="1600" dirty="0" smtClean="0"/>
              <a:t>поделиться информацией о </a:t>
            </a:r>
            <a:r>
              <a:rPr lang="ru-RU" sz="1600" dirty="0" smtClean="0"/>
              <a:t>Букваре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     Дети рассаживаются за столы, Мудрая Сова начинает первый урок «Знакомство с Букварем». Далее перемена, подвижная игра «Охотники и звери». Следующий урок «Расскажи о себе», дети </a:t>
            </a:r>
            <a:r>
              <a:rPr lang="ru-RU" sz="1600" dirty="0"/>
              <a:t>с </a:t>
            </a:r>
            <a:r>
              <a:rPr lang="ru-RU" sz="1600" dirty="0" smtClean="0"/>
              <a:t> увлечением </a:t>
            </a:r>
            <a:r>
              <a:rPr lang="ru-RU" sz="1600" dirty="0"/>
              <a:t>рассказывают о </a:t>
            </a:r>
            <a:r>
              <a:rPr lang="ru-RU" sz="1600" dirty="0" smtClean="0"/>
              <a:t> 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животных. Далее перемена, игра «Совушка». Последний урок математик считаем лакомство для зверей, каждый зверь выбирает свое лакомство, считает, 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   находит карточку с цифрой. Уроки закончились, Мудрая Сова всех благодарит и приглашает еще на ее уроки.</a:t>
            </a:r>
            <a:endParaRPr lang="ru-RU" sz="1600" dirty="0"/>
          </a:p>
          <a:p>
            <a:r>
              <a:rPr lang="ru-RU" sz="1600" dirty="0" smtClean="0"/>
              <a:t>  </a:t>
            </a:r>
            <a:endParaRPr lang="ru-RU" sz="1600" dirty="0" smtClean="0"/>
          </a:p>
          <a:p>
            <a:r>
              <a:rPr lang="ru-RU" sz="1600" dirty="0"/>
              <a:t> </a:t>
            </a:r>
            <a:r>
              <a:rPr lang="ru-RU" sz="1600" dirty="0" smtClean="0"/>
              <a:t>    Игра «Лесная школа» – удобная и увлекательная форма для    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       неназойливого сообщения знаний.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88465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823853" y="1205342"/>
            <a:ext cx="7384473" cy="565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959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932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545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7861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34884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400</Words>
  <Application>Microsoft Office PowerPoint</Application>
  <PresentationFormat>Широкоэкранный</PresentationFormat>
  <Paragraphs>35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Роман</dc:creator>
  <cp:lastModifiedBy>Роман</cp:lastModifiedBy>
  <cp:revision>25</cp:revision>
  <dcterms:created xsi:type="dcterms:W3CDTF">2025-11-17T18:49:52Z</dcterms:created>
  <dcterms:modified xsi:type="dcterms:W3CDTF">2025-11-18T20:09:56Z</dcterms:modified>
</cp:coreProperties>
</file>