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D51E-9CB2-49D5-8E67-CE07E440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E4AAE-EDFC-4EBA-A0EA-8FF982110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58F7E-2FDE-472B-ACF3-C25DF863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CD98F-8160-41FE-A7E7-B372D758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915FB-77FB-406A-A891-7B47D25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3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C9C8-67D5-41E2-A4EE-2F14770C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9A4D2-56B3-45B7-A162-1ECB7C414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029-7655-4588-8720-F248F74C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6F55-FF61-482E-963A-2B7D6785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38CB-3CDB-42C6-ACFB-A7CC7951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53B1E-E112-41A7-8991-2F9E56436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13D84-8B81-414B-BC4C-756E295FC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44FAC-F97B-4908-89A9-EFDB31EF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877F5-5AD0-48D7-86EE-AF81385E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02DC-087E-4C70-BF29-461BFD73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9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8D27-E440-4F2B-86FB-4C5AAC35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E23B-E25E-4E98-8661-D9EC65B62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2482A-374F-46C8-8568-BA7CCBC3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A700A-20AE-4742-B1ED-E63F763D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4B4AC-CDFA-412E-99B1-BF58FC7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0301-3B90-42D5-8E60-DCF9AF30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7C1FF-2C95-4DE7-B40D-58F55A04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8CFEF-72BA-4EE3-83E3-70DCF9D5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FEC2-E82A-43F5-815E-6B110C61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39892-4283-4C5A-82EF-9DCFBB84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1A37-AD28-4E47-A00B-AF3FFCB1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140F-F7E1-4A57-873D-C98BE365F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43076-D0D7-45EE-B615-3B80818D9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C5E1C-2AF0-4F56-8684-F842CEC8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2B020-A68F-4BF3-93A8-CCA09BA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9FF5E-D8EC-4568-A15E-D4A89AA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9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12C0-B589-489C-BBA3-08BDC43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00C56-CEF7-40E8-ABAA-3FD624D6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22AEC-60CC-4837-8B43-8A7551778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C91D9-B240-4CC9-8931-E0F8193DF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6F9F8-5480-41E9-98FC-06891E640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ACDF6-AA5B-42D2-9416-32D5A285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DE961F-7DFD-4FAD-910E-8DED00C1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5C426-06EF-44BF-BB5E-8080D04B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0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ABC0-DA74-4735-B5EF-6778E5E5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50654-FB7D-4456-9BA0-8F134909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B5D9D-C568-4A7C-92B0-576698C9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CA0FD-773F-4356-ACF7-A844C152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9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00CFA-6C61-40D8-8F6A-035789FF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58B5E-CD04-4CE7-89AB-04DD14FB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2B9CF-9F2D-4BFE-8CFA-BF2B7789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E385-0829-457E-A6D0-8EF53FD5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489FE-7A9E-40CF-BF95-12FD63E0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AE810-D3E8-4A4C-865A-560A3BE6B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DA997-5B9A-44A5-8007-FEB3C4F6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78FD3-029E-4AEC-8F7A-79C22813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9D51F-C6CF-4CF5-B14D-15E21E83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9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D0DB-9DF4-4BF1-BCDB-79FE91B1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75DEA-9514-4C34-A3A3-7607E5B34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C27FC-23D7-4E2B-8E39-6E503C577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E42DF-B543-44FA-93BA-0148B2A0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6352C-373F-403F-BAEB-99ADA0E7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57EA6-6C0D-4B66-80C1-FE4F07FC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1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97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B5F7A-8340-46BA-8AEC-F672705A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80275-078D-41B2-A41D-3522CAA4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DC7AC-1F20-4AF6-AD66-5889F73D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D045-7EB4-4189-8D2F-75B00ADB70D9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4C0AD-46C6-472D-8780-DCB93ABBA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9BCFF-20F9-42B3-8A3B-ECD9D60CE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4" y="0"/>
            <a:ext cx="11498448" cy="64678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47EF0F-7C5D-49C6-97F3-8F31A0C07ACC}"/>
              </a:ext>
            </a:extLst>
          </p:cNvPr>
          <p:cNvSpPr txBox="1"/>
          <p:nvPr/>
        </p:nvSpPr>
        <p:spPr>
          <a:xfrm>
            <a:off x="8653806" y="5392132"/>
            <a:ext cx="2055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Подготовила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Терентьева Виктория Андреевна</a:t>
            </a:r>
          </a:p>
        </p:txBody>
      </p:sp>
    </p:spTree>
    <p:extLst>
      <p:ext uri="{BB962C8B-B14F-4D97-AF65-F5344CB8AC3E}">
        <p14:creationId xmlns:p14="http://schemas.microsoft.com/office/powerpoint/2010/main" val="307118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3">
            <a:extLst>
              <a:ext uri="{FF2B5EF4-FFF2-40B4-BE49-F238E27FC236}">
                <a16:creationId xmlns:a16="http://schemas.microsoft.com/office/drawing/2014/main" id="{652B42C1-2AFF-4FE0-B1F7-5FD8F37503E1}"/>
              </a:ext>
            </a:extLst>
          </p:cNvPr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один из жанров фольклора, либо литературы.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4">
            <a:hlinkClick r:id="rId2" action="ppaction://hlinksldjump"/>
            <a:extLst>
              <a:ext uri="{FF2B5EF4-FFF2-40B4-BE49-F238E27FC236}">
                <a16:creationId xmlns:a16="http://schemas.microsoft.com/office/drawing/2014/main" id="{8629F526-9B63-4FCF-AAAF-807E41537B18}"/>
              </a:ext>
            </a:extLst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4CB34-5783-4434-A7FC-D87C9033F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878" y="617456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игры: создать условия к приобщению к истокам русского народного творчества, закреплять знание сказок.</a:t>
            </a:r>
            <a:br>
              <a:rPr lang="ru-RU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88C412-2977-4933-BB18-3B98ED834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973" y="2978870"/>
            <a:ext cx="9753600" cy="326167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способствовать развитию интересов детей, любознательности и познавательной мотивации;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развивать воображение и творческую активность;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способствовать развитию речи детей;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содействовать обогащению словарного запаса детей, активизировать словарный запас детей;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развивать речевое творчество, развитие звуковой и интонационной речи;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учить понимать на слух текст русского народного творчества.</a:t>
            </a:r>
            <a:b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9610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tter 6">
            <a:extLst>
              <a:ext uri="{FF2B5EF4-FFF2-40B4-BE49-F238E27FC236}">
                <a16:creationId xmlns:a16="http://schemas.microsoft.com/office/drawing/2014/main" id="{B00A2994-A998-40ED-80BE-4FA5F442005E}"/>
              </a:ext>
            </a:extLst>
          </p:cNvPr>
          <p:cNvSpPr/>
          <p:nvPr/>
        </p:nvSpPr>
        <p:spPr>
          <a:xfrm>
            <a:off x="2711723" y="4397144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Letter 5">
            <a:extLst>
              <a:ext uri="{FF2B5EF4-FFF2-40B4-BE49-F238E27FC236}">
                <a16:creationId xmlns:a16="http://schemas.microsoft.com/office/drawing/2014/main" id="{7619150D-0EF2-471C-A7EA-5B223AB215BE}"/>
              </a:ext>
            </a:extLst>
          </p:cNvPr>
          <p:cNvSpPr/>
          <p:nvPr/>
        </p:nvSpPr>
        <p:spPr>
          <a:xfrm>
            <a:off x="2711723" y="3724599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Letter 4">
            <a:extLst>
              <a:ext uri="{FF2B5EF4-FFF2-40B4-BE49-F238E27FC236}">
                <a16:creationId xmlns:a16="http://schemas.microsoft.com/office/drawing/2014/main" id="{9C674482-65BB-4F8A-B61E-F21FBF81973E}"/>
              </a:ext>
            </a:extLst>
          </p:cNvPr>
          <p:cNvSpPr/>
          <p:nvPr/>
        </p:nvSpPr>
        <p:spPr>
          <a:xfrm>
            <a:off x="2711723" y="3052054"/>
            <a:ext cx="540000" cy="54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Letter 3">
            <a:extLst>
              <a:ext uri="{FF2B5EF4-FFF2-40B4-BE49-F238E27FC236}">
                <a16:creationId xmlns:a16="http://schemas.microsoft.com/office/drawing/2014/main" id="{0A42B53B-FF1C-4120-906D-9B18C3B5BBD3}"/>
              </a:ext>
            </a:extLst>
          </p:cNvPr>
          <p:cNvSpPr/>
          <p:nvPr/>
        </p:nvSpPr>
        <p:spPr>
          <a:xfrm>
            <a:off x="2711723" y="2379509"/>
            <a:ext cx="540000" cy="54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Letter 2">
            <a:extLst>
              <a:ext uri="{FF2B5EF4-FFF2-40B4-BE49-F238E27FC236}">
                <a16:creationId xmlns:a16="http://schemas.microsoft.com/office/drawing/2014/main" id="{8C601DCD-A09A-4B84-9AB3-7C893D495F88}"/>
              </a:ext>
            </a:extLst>
          </p:cNvPr>
          <p:cNvSpPr/>
          <p:nvPr/>
        </p:nvSpPr>
        <p:spPr>
          <a:xfrm>
            <a:off x="2711723" y="1706964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Letter 1">
            <a:extLst>
              <a:ext uri="{FF2B5EF4-FFF2-40B4-BE49-F238E27FC236}">
                <a16:creationId xmlns:a16="http://schemas.microsoft.com/office/drawing/2014/main" id="{067B3C82-C37A-4885-B67D-291A0BA0C63C}"/>
              </a:ext>
            </a:extLst>
          </p:cNvPr>
          <p:cNvSpPr/>
          <p:nvPr/>
        </p:nvSpPr>
        <p:spPr>
          <a:xfrm>
            <a:off x="2711723" y="1034419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A0009D8B-9239-42CA-BA4B-976CFC31811B}"/>
              </a:ext>
            </a:extLst>
          </p:cNvPr>
          <p:cNvSpPr/>
          <p:nvPr/>
        </p:nvSpPr>
        <p:spPr>
          <a:xfrm>
            <a:off x="3374665" y="4397144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лладин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9FD38C94-76AF-4E7C-AEA9-9232CC6E9B2E}"/>
              </a:ext>
            </a:extLst>
          </p:cNvPr>
          <p:cNvSpPr/>
          <p:nvPr/>
        </p:nvSpPr>
        <p:spPr>
          <a:xfrm>
            <a:off x="3374665" y="3724599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апа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69257D28-F386-4D70-953E-C55A842477DC}"/>
              </a:ext>
            </a:extLst>
          </p:cNvPr>
          <p:cNvSpPr/>
          <p:nvPr/>
        </p:nvSpPr>
        <p:spPr>
          <a:xfrm>
            <a:off x="3374665" y="3052054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олушка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C28A6EFA-9150-4E19-9A3D-722C10AF3B1A}"/>
              </a:ext>
            </a:extLst>
          </p:cNvPr>
          <p:cNvSpPr/>
          <p:nvPr/>
        </p:nvSpPr>
        <p:spPr>
          <a:xfrm>
            <a:off x="3374665" y="2379509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лёнушка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073ABD7A-58B2-4A76-9EAD-7A08E8F38A4F}"/>
              </a:ext>
            </a:extLst>
          </p:cNvPr>
          <p:cNvSpPr/>
          <p:nvPr/>
        </p:nvSpPr>
        <p:spPr>
          <a:xfrm>
            <a:off x="3374665" y="1706964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олобок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DD0D9E27-2CE8-40E0-85E5-879E00BA47F6}"/>
              </a:ext>
            </a:extLst>
          </p:cNvPr>
          <p:cNvSpPr/>
          <p:nvPr/>
        </p:nvSpPr>
        <p:spPr>
          <a:xfrm>
            <a:off x="3374665" y="1034419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негурочка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Answer 6">
            <a:extLst>
              <a:ext uri="{FF2B5EF4-FFF2-40B4-BE49-F238E27FC236}">
                <a16:creationId xmlns:a16="http://schemas.microsoft.com/office/drawing/2014/main" id="{16993179-E249-49B6-AE39-2649159BBDE9}"/>
              </a:ext>
            </a:extLst>
          </p:cNvPr>
          <p:cNvSpPr/>
          <p:nvPr/>
        </p:nvSpPr>
        <p:spPr>
          <a:xfrm>
            <a:off x="8897607" y="4397144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Answer 5">
            <a:extLst>
              <a:ext uri="{FF2B5EF4-FFF2-40B4-BE49-F238E27FC236}">
                <a16:creationId xmlns:a16="http://schemas.microsoft.com/office/drawing/2014/main" id="{F8D64888-796D-412E-8ACA-05CFAC257DED}"/>
              </a:ext>
            </a:extLst>
          </p:cNvPr>
          <p:cNvSpPr/>
          <p:nvPr/>
        </p:nvSpPr>
        <p:spPr>
          <a:xfrm>
            <a:off x="8897607" y="3724599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Answer 4">
            <a:extLst>
              <a:ext uri="{FF2B5EF4-FFF2-40B4-BE49-F238E27FC236}">
                <a16:creationId xmlns:a16="http://schemas.microsoft.com/office/drawing/2014/main" id="{C82C4522-3254-4147-8FCE-8BEF1AB1EE5C}"/>
              </a:ext>
            </a:extLst>
          </p:cNvPr>
          <p:cNvSpPr/>
          <p:nvPr/>
        </p:nvSpPr>
        <p:spPr>
          <a:xfrm>
            <a:off x="8897607" y="3052054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:a16="http://schemas.microsoft.com/office/drawing/2014/main" id="{C7D5187F-47F1-4EDF-9B4E-8E927B7304C2}"/>
              </a:ext>
            </a:extLst>
          </p:cNvPr>
          <p:cNvSpPr/>
          <p:nvPr/>
        </p:nvSpPr>
        <p:spPr>
          <a:xfrm>
            <a:off x="8897607" y="2379509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Answer 2">
            <a:extLst>
              <a:ext uri="{FF2B5EF4-FFF2-40B4-BE49-F238E27FC236}">
                <a16:creationId xmlns:a16="http://schemas.microsoft.com/office/drawing/2014/main" id="{BEA12CB9-A1E1-41CA-942B-1E36C3F2037A}"/>
              </a:ext>
            </a:extLst>
          </p:cNvPr>
          <p:cNvSpPr/>
          <p:nvPr/>
        </p:nvSpPr>
        <p:spPr>
          <a:xfrm>
            <a:off x="8897607" y="1706964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nswer 1">
            <a:extLst>
              <a:ext uri="{FF2B5EF4-FFF2-40B4-BE49-F238E27FC236}">
                <a16:creationId xmlns:a16="http://schemas.microsoft.com/office/drawing/2014/main" id="{45DDE3E4-540E-4D4A-868E-83DA638CA69A}"/>
              </a:ext>
            </a:extLst>
          </p:cNvPr>
          <p:cNvSpPr/>
          <p:nvPr/>
        </p:nvSpPr>
        <p:spPr>
          <a:xfrm>
            <a:off x="8897607" y="1034419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Green Text Box">
            <a:extLst>
              <a:ext uri="{FF2B5EF4-FFF2-40B4-BE49-F238E27FC236}">
                <a16:creationId xmlns:a16="http://schemas.microsoft.com/office/drawing/2014/main" id="{37723D27-7D5D-4EC1-A5A2-A76D5479F019}"/>
              </a:ext>
            </a:extLst>
          </p:cNvPr>
          <p:cNvSpPr/>
          <p:nvPr/>
        </p:nvSpPr>
        <p:spPr>
          <a:xfrm>
            <a:off x="10752000" y="3420000"/>
            <a:ext cx="1440000" cy="343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d Text Box">
            <a:extLst>
              <a:ext uri="{FF2B5EF4-FFF2-40B4-BE49-F238E27FC236}">
                <a16:creationId xmlns:a16="http://schemas.microsoft.com/office/drawing/2014/main" id="{A312FCBC-38A3-41B5-B018-A6EEBDE40275}"/>
              </a:ext>
            </a:extLst>
          </p:cNvPr>
          <p:cNvSpPr/>
          <p:nvPr/>
        </p:nvSpPr>
        <p:spPr>
          <a:xfrm>
            <a:off x="10752000" y="0"/>
            <a:ext cx="1440000" cy="3420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Yellow Text Box">
            <a:extLst>
              <a:ext uri="{FF2B5EF4-FFF2-40B4-BE49-F238E27FC236}">
                <a16:creationId xmlns:a16="http://schemas.microsoft.com/office/drawing/2014/main" id="{CD39C72B-E6A1-4C66-AD78-567706122AEB}"/>
              </a:ext>
            </a:extLst>
          </p:cNvPr>
          <p:cNvSpPr/>
          <p:nvPr/>
        </p:nvSpPr>
        <p:spPr>
          <a:xfrm>
            <a:off x="0" y="0"/>
            <a:ext cx="1440000" cy="342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Blue Text Box">
            <a:hlinkClick r:id="rId2" action="ppaction://hlinksldjump"/>
            <a:extLst>
              <a:ext uri="{FF2B5EF4-FFF2-40B4-BE49-F238E27FC236}">
                <a16:creationId xmlns:a16="http://schemas.microsoft.com/office/drawing/2014/main" id="{25EFA5B4-420A-4E10-92BA-3ADDBCD82B3A}"/>
              </a:ext>
            </a:extLst>
          </p:cNvPr>
          <p:cNvSpPr/>
          <p:nvPr/>
        </p:nvSpPr>
        <p:spPr>
          <a:xfrm>
            <a:off x="0" y="3420000"/>
            <a:ext cx="1440000" cy="343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ПОДСКАЗКА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6">
            <a:hlinkClick r:id="rId3" action="ppaction://hlinksldjump"/>
            <a:extLst>
              <a:ext uri="{FF2B5EF4-FFF2-40B4-BE49-F238E27FC236}">
                <a16:creationId xmlns:a16="http://schemas.microsoft.com/office/drawing/2014/main" id="{42A06559-42A6-48E8-A923-C239F9D91775}"/>
              </a:ext>
            </a:extLst>
          </p:cNvPr>
          <p:cNvSpPr/>
          <p:nvPr/>
        </p:nvSpPr>
        <p:spPr>
          <a:xfrm>
            <a:off x="2034151" y="4397144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4" name="5">
            <a:hlinkClick r:id="rId4" action="ppaction://hlinksldjump"/>
            <a:extLst>
              <a:ext uri="{FF2B5EF4-FFF2-40B4-BE49-F238E27FC236}">
                <a16:creationId xmlns:a16="http://schemas.microsoft.com/office/drawing/2014/main" id="{D754292B-1ADA-4669-8D84-ACA56E6638AD}"/>
              </a:ext>
            </a:extLst>
          </p:cNvPr>
          <p:cNvSpPr/>
          <p:nvPr/>
        </p:nvSpPr>
        <p:spPr>
          <a:xfrm>
            <a:off x="2034151" y="3724599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5" name="4">
            <a:hlinkClick r:id="rId5" action="ppaction://hlinksldjump"/>
            <a:extLst>
              <a:ext uri="{FF2B5EF4-FFF2-40B4-BE49-F238E27FC236}">
                <a16:creationId xmlns:a16="http://schemas.microsoft.com/office/drawing/2014/main" id="{56AD2936-E570-4D4A-A71E-EF687E3662E3}"/>
              </a:ext>
            </a:extLst>
          </p:cNvPr>
          <p:cNvSpPr/>
          <p:nvPr/>
        </p:nvSpPr>
        <p:spPr>
          <a:xfrm>
            <a:off x="2034151" y="3052054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2">
            <a:hlinkClick r:id="rId6" action="ppaction://hlinksldjump"/>
            <a:extLst>
              <a:ext uri="{FF2B5EF4-FFF2-40B4-BE49-F238E27FC236}">
                <a16:creationId xmlns:a16="http://schemas.microsoft.com/office/drawing/2014/main" id="{1E46EC9B-3EC2-49E8-A086-EC9352801898}"/>
              </a:ext>
            </a:extLst>
          </p:cNvPr>
          <p:cNvSpPr/>
          <p:nvPr/>
        </p:nvSpPr>
        <p:spPr>
          <a:xfrm>
            <a:off x="2034151" y="2379509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1">
            <a:hlinkClick r:id="rId7" action="ppaction://hlinksldjump"/>
            <a:extLst>
              <a:ext uri="{FF2B5EF4-FFF2-40B4-BE49-F238E27FC236}">
                <a16:creationId xmlns:a16="http://schemas.microsoft.com/office/drawing/2014/main" id="{94B92393-3677-4610-A18D-36990D690392}"/>
              </a:ext>
            </a:extLst>
          </p:cNvPr>
          <p:cNvSpPr/>
          <p:nvPr/>
        </p:nvSpPr>
        <p:spPr>
          <a:xfrm>
            <a:off x="2034151" y="1706964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8" name="1">
            <a:hlinkClick r:id="rId8" action="ppaction://hlinksldjump"/>
            <a:extLst>
              <a:ext uri="{FF2B5EF4-FFF2-40B4-BE49-F238E27FC236}">
                <a16:creationId xmlns:a16="http://schemas.microsoft.com/office/drawing/2014/main" id="{6C447ED3-B112-4300-A271-EF138A6B8971}"/>
              </a:ext>
            </a:extLst>
          </p:cNvPr>
          <p:cNvSpPr/>
          <p:nvPr/>
        </p:nvSpPr>
        <p:spPr>
          <a:xfrm>
            <a:off x="2034151" y="1034419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23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>
                <a:solidFill>
                  <a:schemeClr val="tx1"/>
                </a:solidFill>
              </a:rPr>
              <a:t>Как звали внучку, которая боялась солнца?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0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Он от бабушки ушел и от дедушки ушел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Братишка ей не подчинился</a:t>
            </a:r>
          </a:p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вот в козлёнка превратился,</a:t>
            </a:r>
          </a:p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водицы из копытца</a:t>
            </a:r>
          </a:p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 знойный день решил напиться.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1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Я скажу вам по секрету:</a:t>
            </a:r>
          </a:p>
          <a:p>
            <a:pPr algn="ctr"/>
            <a:r>
              <a:rPr lang="ru-RU" sz="4800" dirty="0">
                <a:solidFill>
                  <a:schemeClr val="tx1"/>
                </a:solidFill>
              </a:rPr>
              <a:t>Это - тыква, не карета.</a:t>
            </a:r>
          </a:p>
          <a:p>
            <a:pPr algn="ctr"/>
            <a:r>
              <a:rPr lang="ru-RU" sz="4800" dirty="0">
                <a:solidFill>
                  <a:schemeClr val="tx1"/>
                </a:solidFill>
              </a:rPr>
              <a:t>Кто на бал поедет в ней,</a:t>
            </a:r>
          </a:p>
          <a:p>
            <a:pPr algn="ctr"/>
            <a:r>
              <a:rPr lang="ru-RU" sz="4800" dirty="0">
                <a:solidFill>
                  <a:schemeClr val="tx1"/>
                </a:solidFill>
              </a:rPr>
              <a:t>Очарует всех гостей? 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1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Лунтика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из семьи персидской бедной,</a:t>
            </a:r>
          </a:p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Хозяином стал лампы медной,</a:t>
            </a:r>
          </a:p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тех пор огромный джин</a:t>
            </a:r>
          </a:p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преданно служил.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3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224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1_Office Theme</vt:lpstr>
      <vt:lpstr>Презентация PowerPoint</vt:lpstr>
      <vt:lpstr>Цель игры: создать условия к приобщению к истокам русского народного творчества, закреплять знание сказок.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Виктория Терентьева</cp:lastModifiedBy>
  <cp:revision>14</cp:revision>
  <dcterms:created xsi:type="dcterms:W3CDTF">2017-09-30T00:43:22Z</dcterms:created>
  <dcterms:modified xsi:type="dcterms:W3CDTF">2021-10-30T06:21:19Z</dcterms:modified>
</cp:coreProperties>
</file>