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882" r:id="rId5"/>
  </p:sldMasterIdLst>
  <p:sldIdLst>
    <p:sldId id="277" r:id="rId6"/>
    <p:sldId id="256" r:id="rId7"/>
    <p:sldId id="271" r:id="rId8"/>
    <p:sldId id="270" r:id="rId9"/>
    <p:sldId id="262" r:id="rId10"/>
    <p:sldId id="273" r:id="rId11"/>
    <p:sldId id="266" r:id="rId12"/>
    <p:sldId id="276" r:id="rId13"/>
    <p:sldId id="275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675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5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676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676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676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676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676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6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FADD69-62C6-48FE-92D6-72CE28D7CC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76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6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5AE32-59D2-465F-B26F-A5B570EC8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3FAC-AC6E-4AB6-8F51-B25F1B022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F37A-F325-4FEC-ABC8-3A20E3E227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0EEC5-90B1-4339-9D0A-568AAF712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CB05-7CC3-46B6-87E0-2DDEFBC8FF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A4DEF-04D4-4CDE-B634-0E251ADD1A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9D43-51FE-4495-8F7F-551717E5E9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2F242-1DBC-46A0-89B5-50D27E65C6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107F5-3000-40E3-A1DB-EE9823F3F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2C948-F029-4812-8532-5270128EED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675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5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676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676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676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676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676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6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FADD69-62C6-48FE-92D6-72CE28D7CC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76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6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5AE32-59D2-465F-B26F-A5B570EC8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3FAC-AC6E-4AB6-8F51-B25F1B022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F37A-F325-4FEC-ABC8-3A20E3E227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0EEC5-90B1-4339-9D0A-568AAF712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CB05-7CC3-46B6-87E0-2DDEFBC8FF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A4DEF-04D4-4CDE-B634-0E251ADD1A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9D43-51FE-4495-8F7F-551717E5E9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2F242-1DBC-46A0-89B5-50D27E65C6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107F5-3000-40E3-A1DB-EE9823F3F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2C948-F029-4812-8532-5270128EED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24910"/>
      </p:ext>
    </p:extLst>
  </p:cSld>
  <p:clrMapOvr>
    <a:masterClrMapping/>
  </p:clrMapOvr>
  <p:transition spd="med">
    <p:wheel spokes="3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21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3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917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3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00207"/>
      </p:ext>
    </p:extLst>
  </p:cSld>
  <p:clrMapOvr>
    <a:masterClrMapping/>
  </p:clrMapOvr>
  <p:transition spd="med">
    <p:wheel spokes="3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08612"/>
      </p:ext>
    </p:extLst>
  </p:cSld>
  <p:clrMapOvr>
    <a:masterClrMapping/>
  </p:clrMapOvr>
  <p:transition spd="med">
    <p:wheel spokes="3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29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31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43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01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521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53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79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40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65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65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65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65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65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65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65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5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6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66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66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E78F615-05BC-422E-85DA-A77B52517AC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ndAc>
      <p:stSnd>
        <p:snd r:embed="rId13" name="applause.wav"/>
      </p:stSnd>
    </p:sndAc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65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65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65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65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65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65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65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5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6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66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66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E78F615-05BC-422E-85DA-A77B52517AC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ndAc>
      <p:stSnd>
        <p:snd r:embed="rId13" name="applause.wav"/>
      </p:stSnd>
    </p:sndAc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8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ransition spd="med">
    <p:wheel spokes="3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760F34-E54D-4667-8F93-5E2D3F03C379}"/>
              </a:ext>
            </a:extLst>
          </p:cNvPr>
          <p:cNvSpPr/>
          <p:nvPr/>
        </p:nvSpPr>
        <p:spPr>
          <a:xfrm>
            <a:off x="685800" y="1568951"/>
            <a:ext cx="7924800" cy="189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«Подбери предмет личной гигиены»</a:t>
            </a:r>
          </a:p>
          <a:p>
            <a:pPr marL="6350" indent="-635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Интерактивная игра для дошкольников</a:t>
            </a:r>
          </a:p>
          <a:p>
            <a:pPr marL="6350" indent="-635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Беглова Наталья Александровна</a:t>
            </a:r>
          </a:p>
          <a:p>
            <a:pPr marL="6350" indent="-6350" algn="just">
              <a:lnSpc>
                <a:spcPct val="111000"/>
              </a:lnSpc>
              <a:spcAft>
                <a:spcPts val="6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дошкольное образовательное учреждение «Детский сад 474 г. Челябинска» (МАДОУ «ДС 474 г. Челябинска»</a:t>
            </a:r>
          </a:p>
          <a:p>
            <a:pPr marL="6350" indent="-6350" algn="just">
              <a:lnSpc>
                <a:spcPct val="111000"/>
              </a:lnSpc>
              <a:spcAft>
                <a:spcPts val="6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1 квалификационной категории </a:t>
            </a:r>
          </a:p>
        </p:txBody>
      </p:sp>
    </p:spTree>
    <p:extLst>
      <p:ext uri="{BB962C8B-B14F-4D97-AF65-F5344CB8AC3E}">
        <p14:creationId xmlns:p14="http://schemas.microsoft.com/office/powerpoint/2010/main" val="105099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ownloads\личная гигиена  Чуковский\115281012_4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4800" y="533400"/>
            <a:ext cx="4648200" cy="57325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76800" y="609600"/>
            <a:ext cx="472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Мальчик с гигиеной подружился,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И совет даёт друзьям.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Перед тем, как спать ложиться,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Будем мыться, будем мыться!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Ручки мыть перед едой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Будем мы с тобой!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Зубки чистить по утрам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Нужно нам, нужно нам.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Ну, а также перед сном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Щетку мы возьмем.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Хоть смущала поначалу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Нас колючая мочала,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Спинку если потереть –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Будет все блестеть.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Вытрем личико душистым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Полотенчиком пушистым,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И скорей бегом в постель –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Спать пора теперь.</a:t>
            </a:r>
          </a:p>
        </p:txBody>
      </p:sp>
    </p:spTree>
  </p:cSld>
  <p:clrMapOvr>
    <a:masterClrMapping/>
  </p:clrMapOvr>
  <p:transition spd="med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7221" y="101917"/>
            <a:ext cx="7772400" cy="21196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Игра ОТ МОЙДОДЫРА: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«Подбери предмет личной гигиены»</a:t>
            </a:r>
          </a:p>
        </p:txBody>
      </p:sp>
      <p:pic>
        <p:nvPicPr>
          <p:cNvPr id="1026" name="Picture 2" descr="C:\Users\Ольга\Downloads\4530-naklejka-Rasches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963057">
            <a:off x="6056655" y="1758359"/>
            <a:ext cx="1905000" cy="1905000"/>
          </a:xfrm>
          <a:prstGeom prst="rect">
            <a:avLst/>
          </a:prstGeom>
          <a:noFill/>
        </p:spPr>
      </p:pic>
      <p:pic>
        <p:nvPicPr>
          <p:cNvPr id="1029" name="Picture 5" descr="C:\Users\Ольга\Downloads\личная гигиена  Чуковский\0_122924_f3d0de3c_ori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13744" y="2971800"/>
            <a:ext cx="3248062" cy="3500738"/>
          </a:xfrm>
          <a:prstGeom prst="rect">
            <a:avLst/>
          </a:prstGeom>
          <a:noFill/>
        </p:spPr>
      </p:pic>
      <p:pic>
        <p:nvPicPr>
          <p:cNvPr id="1030" name="Picture 6" descr="C:\Users\Ольга\Downloads\личная гигиена  Чуковский\0_1526cc_c59d689a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92855" flipH="1">
            <a:off x="3167220" y="3429593"/>
            <a:ext cx="2391157" cy="1190413"/>
          </a:xfrm>
          <a:prstGeom prst="rect">
            <a:avLst/>
          </a:prstGeom>
          <a:noFill/>
        </p:spPr>
      </p:pic>
      <p:pic>
        <p:nvPicPr>
          <p:cNvPr id="70658" name="Picture 2" descr="https://cdn2.static1-sima-land.com/items/6789652/4/700-nw.jpg">
            <a:extLst>
              <a:ext uri="{FF2B5EF4-FFF2-40B4-BE49-F238E27FC236}">
                <a16:creationId xmlns:a16="http://schemas.microsoft.com/office/drawing/2014/main" id="{D9F3CE12-C3B0-457D-B802-B42EA98A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494" y="1235331"/>
            <a:ext cx="5655744" cy="565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Ольга\Downloads\личная гигиена  Чуковский\2e1fe686009ae8593dff2b3179c03fd0 копия.png">
            <a:extLst>
              <a:ext uri="{FF2B5EF4-FFF2-40B4-BE49-F238E27FC236}">
                <a16:creationId xmlns:a16="http://schemas.microsoft.com/office/drawing/2014/main" id="{47009A92-DB33-4D00-943D-6DA74466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52100" y="3629027"/>
            <a:ext cx="1074991" cy="21716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9778E-6 L -0.15868 0.430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ownloads\личная гигиена  Чуковский\67869203_1292343907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4194436" cy="37149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86300" y="511773"/>
            <a:ext cx="4038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Мальчик мыться не желает,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Мальчик  быстро убегает,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Совсем не улыбается,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Слезами заливается.</a:t>
            </a: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Поможем мальчику подобрать предметы для соблюдения  правил личной гигиены.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1" name="Picture 1" descr="C:\Users\Ольга\Downloads\личная гигиена  Чуковский\0_1526a4_2ff7e752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81600" y="1981200"/>
            <a:ext cx="3048000" cy="29704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ownloads\личная гигиена  Чуковский\0_15269f_a3114e03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4800600" cy="4270804"/>
          </a:xfrm>
          <a:prstGeom prst="rect">
            <a:avLst/>
          </a:prstGeom>
          <a:noFill/>
        </p:spPr>
      </p:pic>
      <p:pic>
        <p:nvPicPr>
          <p:cNvPr id="2050" name="Picture 2" descr="C:\Users\Ольга\Downloads\личная гигиена  Чуковский\180_180_1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295400"/>
            <a:ext cx="838200" cy="2082800"/>
          </a:xfrm>
          <a:prstGeom prst="rect">
            <a:avLst/>
          </a:prstGeom>
          <a:noFill/>
        </p:spPr>
      </p:pic>
      <p:pic>
        <p:nvPicPr>
          <p:cNvPr id="4" name="Picture 5" descr="C:\Users\Ольга\Downloads\личная гигиена  Чуковский\0_15268a_e9c64343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828800"/>
            <a:ext cx="1371600" cy="1055847"/>
          </a:xfrm>
          <a:prstGeom prst="rect">
            <a:avLst/>
          </a:prstGeom>
          <a:noFill/>
        </p:spPr>
      </p:pic>
      <p:pic>
        <p:nvPicPr>
          <p:cNvPr id="2051" name="Picture 3" descr="C:\Users\Ольга\Downloads\личная гигиена  Чуковский\0_1541bb_1bc5f5f5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219200"/>
            <a:ext cx="1435133" cy="914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90800" y="287804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Какой предмет нужно использовать для принятия ванны? </a:t>
            </a:r>
            <a:r>
              <a:rPr lang="ru-RU" dirty="0">
                <a:solidFill>
                  <a:srgbClr val="FF0000"/>
                </a:solidFill>
              </a:rPr>
              <a:t>Кликнуть по картинке мышкой.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6809E-6 L -0.27084 0.214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Ольга\Downloads\личная гигиена  Чуковский\0_122924_f3d0de3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514600"/>
            <a:ext cx="3581399" cy="3860007"/>
          </a:xfrm>
          <a:prstGeom prst="rect">
            <a:avLst/>
          </a:prstGeom>
          <a:noFill/>
        </p:spPr>
      </p:pic>
      <p:pic>
        <p:nvPicPr>
          <p:cNvPr id="10" name="Picture 8" descr="C:\Users\Ольга\Downloads\личная гигиена  Чуковский\140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19200"/>
            <a:ext cx="1701800" cy="1308100"/>
          </a:xfrm>
          <a:prstGeom prst="rect">
            <a:avLst/>
          </a:prstGeom>
          <a:noFill/>
        </p:spPr>
      </p:pic>
      <p:pic>
        <p:nvPicPr>
          <p:cNvPr id="11" name="Picture 3" descr="C:\Users\Ольга\Downloads\личная гигиена  Чуковский\0_1541bb_1bc5f5f5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143000"/>
            <a:ext cx="1435133" cy="914400"/>
          </a:xfrm>
          <a:prstGeom prst="rect">
            <a:avLst/>
          </a:prstGeom>
          <a:noFill/>
        </p:spPr>
      </p:pic>
      <p:pic>
        <p:nvPicPr>
          <p:cNvPr id="12" name="Picture 4" descr="C:\Users\Ольга\Downloads\личная гигиена  Чуковский\2e1fe686009ae8593dff2b3179c03fd0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838200"/>
            <a:ext cx="1074991" cy="217169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692400" y="222913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Какой предмет нужно использовать для мытья головы?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Кликнуть по картинке мышкой.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9778E-6 L -0.15868 0.430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ownloads\личная гигиена  Чуковский\69490760_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471334"/>
            <a:ext cx="2212975" cy="4386666"/>
          </a:xfrm>
          <a:prstGeom prst="rect">
            <a:avLst/>
          </a:prstGeom>
          <a:noFill/>
        </p:spPr>
      </p:pic>
      <p:pic>
        <p:nvPicPr>
          <p:cNvPr id="3074" name="Picture 2" descr="C:\Users\Ольга\Downloads\личная гигиена  Чуковский\4530-naklejka-Rasche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914400"/>
            <a:ext cx="1905000" cy="190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83933" y="223337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Какой предмет нужно использовать, чтобы расчесать волосы ?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Кликнуть по картинке мышкой.</a:t>
            </a:r>
          </a:p>
        </p:txBody>
      </p:sp>
      <p:pic>
        <p:nvPicPr>
          <p:cNvPr id="3075" name="Picture 3" descr="C:\Users\Ольга\Downloads\личная гигиена  Чуковский\0_1526cc_c59d689a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914400"/>
            <a:ext cx="2388395" cy="1189037"/>
          </a:xfrm>
          <a:prstGeom prst="rect">
            <a:avLst/>
          </a:prstGeom>
          <a:noFill/>
        </p:spPr>
      </p:pic>
      <p:pic>
        <p:nvPicPr>
          <p:cNvPr id="6" name="Picture 8" descr="C:\Users\Ольга\Downloads\личная гигиена  Чуковский\140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219200"/>
            <a:ext cx="1701800" cy="1308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778E-7 L -0.30416 0.18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ownloads\личная гигиена  Чуковский\hello_html_334cbad7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4495800" cy="4495800"/>
          </a:xfrm>
          <a:prstGeom prst="rect">
            <a:avLst/>
          </a:prstGeom>
          <a:noFill/>
        </p:spPr>
      </p:pic>
      <p:pic>
        <p:nvPicPr>
          <p:cNvPr id="3" name="Picture 5" descr="C:\Users\Ольга\Downloads\личная гигиена  Чуковский\0_15268a_e9c64343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1371600" cy="1055847"/>
          </a:xfrm>
          <a:prstGeom prst="rect">
            <a:avLst/>
          </a:prstGeom>
          <a:noFill/>
        </p:spPr>
      </p:pic>
      <p:pic>
        <p:nvPicPr>
          <p:cNvPr id="4098" name="Picture 2" descr="C:\Users\Ольга\Downloads\личная гигиена  Чуковский\0_1526cb_7461587f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4808" y="914401"/>
            <a:ext cx="3027700" cy="914400"/>
          </a:xfrm>
          <a:prstGeom prst="rect">
            <a:avLst/>
          </a:prstGeom>
          <a:noFill/>
        </p:spPr>
      </p:pic>
      <p:pic>
        <p:nvPicPr>
          <p:cNvPr id="4099" name="Picture 3" descr="C:\Users\Ольга\Downloads\личная гигиена  Чуковский\0603831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74862">
            <a:off x="3636908" y="307121"/>
            <a:ext cx="961907" cy="20403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591" y="57834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 чем моют руки?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Кликнуть по картинке мышкой.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14061E-7 L 0.33333 0.377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722655"/>
              </p:ext>
            </p:extLst>
          </p:nvPr>
        </p:nvGraphicFramePr>
        <p:xfrm>
          <a:off x="2133600" y="2819400"/>
          <a:ext cx="45624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Слайд" r:id="rId3" imgW="4570378" imgH="3427462" progId="PowerPoint.Slide.12">
                  <p:embed/>
                </p:oleObj>
              </mc:Choice>
              <mc:Fallback>
                <p:oleObj name="Слайд" r:id="rId3" imgW="4570378" imgH="3427462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4562475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52800" y="22079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Чем  чистят зубы?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Кликнуть по картинке мышкой.</a:t>
            </a:r>
          </a:p>
        </p:txBody>
      </p:sp>
      <p:pic>
        <p:nvPicPr>
          <p:cNvPr id="10" name="Picture 2" descr="C:\Users\Ольга\Downloads\личная гигиена  Чуковский\0_1526cc_c59d689a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219200"/>
            <a:ext cx="1600200" cy="796643"/>
          </a:xfrm>
          <a:prstGeom prst="rect">
            <a:avLst/>
          </a:prstGeom>
          <a:noFill/>
        </p:spPr>
      </p:pic>
      <p:pic>
        <p:nvPicPr>
          <p:cNvPr id="11" name="Picture 3" descr="C:\Users\Ольга\Downloads\личная гигиена  Чуковский\pe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066800"/>
            <a:ext cx="1676400" cy="1531811"/>
          </a:xfrm>
          <a:prstGeom prst="rect">
            <a:avLst/>
          </a:prstGeom>
          <a:noFill/>
        </p:spPr>
      </p:pic>
      <p:pic>
        <p:nvPicPr>
          <p:cNvPr id="12" name="Picture 4" descr="C:\Users\Ольга\Downloads\личная гигиена  Чуковский\oseeva_podarok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914400"/>
            <a:ext cx="2150645" cy="1816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2461E-6 L 0.05417 0.430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Ольга\Downloads\личная гигиена  Чуковский\2e1fe686009ae8593dff2b3179c03fd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838200"/>
            <a:ext cx="999553" cy="2019299"/>
          </a:xfrm>
          <a:prstGeom prst="rect">
            <a:avLst/>
          </a:prstGeom>
          <a:noFill/>
        </p:spPr>
      </p:pic>
      <p:pic>
        <p:nvPicPr>
          <p:cNvPr id="7175" name="Picture 7" descr="C:\Users\Ольга\Downloads\личная гигиена  Чуковский\towel-clip-art-929443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2238375" cy="1922531"/>
          </a:xfrm>
          <a:prstGeom prst="rect">
            <a:avLst/>
          </a:prstGeom>
          <a:noFill/>
        </p:spPr>
      </p:pic>
      <p:pic>
        <p:nvPicPr>
          <p:cNvPr id="7176" name="Picture 8" descr="C:\Users\Ольга\Downloads\личная гигиена  Чуковский\140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295400"/>
            <a:ext cx="1320800" cy="1015242"/>
          </a:xfrm>
          <a:prstGeom prst="rect">
            <a:avLst/>
          </a:prstGeom>
          <a:noFill/>
        </p:spPr>
      </p:pic>
      <p:pic>
        <p:nvPicPr>
          <p:cNvPr id="11266" name="Picture 2" descr="C:\Users\Ольга\Downloads\личная гигиена  Чуковский\122737898_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276600"/>
            <a:ext cx="3258954" cy="241973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90800" y="66975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Какой предмет нужно использовать после бассейна?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Кликнуть по картинке мышкой.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0037E-6 L 0.11094 0.40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втоматизация звука ш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автоматизация звука ш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автоматизация звука ш</Template>
  <TotalTime>145</TotalTime>
  <Words>145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Times New Roman</vt:lpstr>
      <vt:lpstr>Tw Cen MT</vt:lpstr>
      <vt:lpstr>Verdana</vt:lpstr>
      <vt:lpstr>автоматизация звука ш</vt:lpstr>
      <vt:lpstr>Шары</vt:lpstr>
      <vt:lpstr>1_автоматизация звука ш</vt:lpstr>
      <vt:lpstr>1_Шары</vt:lpstr>
      <vt:lpstr>Капля</vt:lpstr>
      <vt:lpstr>Слайд</vt:lpstr>
      <vt:lpstr>Презентация PowerPoint</vt:lpstr>
      <vt:lpstr>Игра ОТ МОЙДОДЫРА:  «Подбери предмет личной гигиены»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ВАЛЕНТИНА ИВАНОВА</cp:lastModifiedBy>
  <cp:revision>10</cp:revision>
  <dcterms:created xsi:type="dcterms:W3CDTF">2019-02-08T13:47:40Z</dcterms:created>
  <dcterms:modified xsi:type="dcterms:W3CDTF">2023-07-27T12:02:27Z</dcterms:modified>
</cp:coreProperties>
</file>