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61" r:id="rId4"/>
    <p:sldId id="258" r:id="rId5"/>
    <p:sldId id="265" r:id="rId6"/>
    <p:sldId id="262" r:id="rId7"/>
    <p:sldId id="259" r:id="rId8"/>
    <p:sldId id="260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05F9"/>
    <a:srgbClr val="6600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9DF6-ECC0-45C8-AF8E-E222E3D55C9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B64A10-4CF8-4612-A493-1F1D0F0AD79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9DF6-ECC0-45C8-AF8E-E222E3D55C9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4A10-4CF8-4612-A493-1F1D0F0AD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9DF6-ECC0-45C8-AF8E-E222E3D55C9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4A10-4CF8-4612-A493-1F1D0F0AD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9DF6-ECC0-45C8-AF8E-E222E3D55C9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4A10-4CF8-4612-A493-1F1D0F0AD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9DF6-ECC0-45C8-AF8E-E222E3D55C9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4A10-4CF8-4612-A493-1F1D0F0AD7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9DF6-ECC0-45C8-AF8E-E222E3D55C9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4A10-4CF8-4612-A493-1F1D0F0AD79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9DF6-ECC0-45C8-AF8E-E222E3D55C9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4A10-4CF8-4612-A493-1F1D0F0AD79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9DF6-ECC0-45C8-AF8E-E222E3D55C9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4A10-4CF8-4612-A493-1F1D0F0AD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9DF6-ECC0-45C8-AF8E-E222E3D55C9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4A10-4CF8-4612-A493-1F1D0F0AD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9DF6-ECC0-45C8-AF8E-E222E3D55C9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4A10-4CF8-4612-A493-1F1D0F0AD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9DF6-ECC0-45C8-AF8E-E222E3D55C9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4A10-4CF8-4612-A493-1F1D0F0AD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7EA9DF6-ECC0-45C8-AF8E-E222E3D55C9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2B64A10-4CF8-4612-A493-1F1D0F0AD7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4248" y="1532585"/>
            <a:ext cx="10835276" cy="1828119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технологии, использующиеся в школе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2901" y="4777380"/>
            <a:ext cx="8502007" cy="861420"/>
          </a:xfrm>
        </p:spPr>
        <p:txBody>
          <a:bodyPr>
            <a:noAutofit/>
          </a:bodyPr>
          <a:lstStyle/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 учитель физической культуры МБОУ «СОШ с. Русская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Халань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r"/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Засорина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Сергеевна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4248" y="211256"/>
            <a:ext cx="91826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с. Русская Халань Чернянского района Белгородской области»</a:t>
            </a:r>
          </a:p>
          <a:p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3318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Коррекционные </a:t>
            </a:r>
            <a:r>
              <a:rPr lang="ru-RU" dirty="0" smtClean="0"/>
              <a:t>технологии: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Сказкатерапия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27" y="1770868"/>
            <a:ext cx="3740727" cy="28055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20" y="2006408"/>
            <a:ext cx="3757234" cy="28179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62164" y="5009727"/>
            <a:ext cx="2576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/>
              <a:t>Музыкатерапия</a:t>
            </a:r>
            <a:r>
              <a:rPr lang="ru-RU" sz="2400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70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32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способствуют формированию устойчивого эмоциональног</a:t>
            </a:r>
            <a:r>
              <a:rPr lang="ru-RU" sz="32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состояния, улучшению психологического климата в детских коллективах, прививанию мотивации к ведению здорового образа жизни, позволяет учащимся более успешно адаптироваться к общеобразовательном и социальном пространстве.</a:t>
            </a:r>
            <a:endParaRPr lang="ru-RU" sz="32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12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использованной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56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Басов, А. В., Запорожченко, В. Г., Тихомирова, Л. Ф. Образ жизни и здоровье [Текст] / А. В. Басов, В. Г. Запорожченко, Л. Ф. Тихомирова.– Ярославль: Верхне-Волжское изд-во, 1989. – 178 с</a:t>
            </a:r>
            <a:r>
              <a:rPr lang="ru-RU" dirty="0" smtClean="0">
                <a:solidFill>
                  <a:srgbClr val="56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56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Ковриго, Н. М. Формирование потребности в здоровье и здоровом образе жизни – важная педагогическая задача [Текст] / Н. М. Ковриго // </a:t>
            </a:r>
            <a:r>
              <a:rPr lang="ru-RU" dirty="0" smtClean="0">
                <a:solidFill>
                  <a:srgbClr val="56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dirty="0">
                <a:solidFill>
                  <a:srgbClr val="56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здоровье. – Калуга, 1998. – С. 149–150</a:t>
            </a:r>
            <a:r>
              <a:rPr lang="ru-RU" dirty="0" smtClean="0">
                <a:solidFill>
                  <a:srgbClr val="56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56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Смирнов, Н. К. </a:t>
            </a:r>
            <a:r>
              <a:rPr lang="ru-RU" dirty="0" err="1">
                <a:solidFill>
                  <a:srgbClr val="56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dirty="0">
                <a:solidFill>
                  <a:srgbClr val="56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образовательные технологии в работе учителя и школы [Текст] / Н. К. Смирнов. – М.: </a:t>
            </a:r>
            <a:r>
              <a:rPr lang="ru-RU" dirty="0" err="1">
                <a:solidFill>
                  <a:srgbClr val="56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Аркти</a:t>
            </a:r>
            <a:r>
              <a:rPr lang="ru-RU" dirty="0">
                <a:solidFill>
                  <a:srgbClr val="56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2003. – 272 с</a:t>
            </a:r>
            <a:r>
              <a:rPr lang="ru-RU" dirty="0" smtClean="0">
                <a:solidFill>
                  <a:srgbClr val="56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56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Тихомирова, Л. Ф. Методические преобразования в школе в рамках осуществления идей </a:t>
            </a:r>
            <a:r>
              <a:rPr lang="ru-RU" dirty="0" err="1">
                <a:solidFill>
                  <a:srgbClr val="56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dirty="0">
                <a:solidFill>
                  <a:srgbClr val="56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педагогики [Текст] / Л. Ф. Тихомирова // Наши дети: обучение, воспитание, развитие, здоровье. – 2003. – № 4. – С. 21–22.</a:t>
            </a:r>
            <a:endParaRPr lang="ru-RU" dirty="0">
              <a:solidFill>
                <a:srgbClr val="5605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9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здоровье?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– это состояние полного физического, душевного и социального благополучия, а не только отсутствие болезней и физических дефектов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самая величайшая ценность, дарованная человеку природой. Для достижения гармонии с природой, самим собой необходимо учиться заботится о своем здоровье с детства. Очень важным на сегодняшний день является формирование у детей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убеждений в необходимости сохранения своего здоровья и укрепления его посредством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и приобщения к здоровому образу жизни.</a:t>
            </a:r>
          </a:p>
        </p:txBody>
      </p:sp>
    </p:spTree>
    <p:extLst>
      <p:ext uri="{BB962C8B-B14F-4D97-AF65-F5344CB8AC3E}">
        <p14:creationId xmlns:p14="http://schemas.microsoft.com/office/powerpoint/2010/main" val="320375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здоровья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358" y="1870657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факторам здоровья относятся 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жизни 50-55%       </a:t>
            </a:r>
            <a:r>
              <a:rPr lang="ru-RU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20-25%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Наследственность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 </a:t>
            </a:r>
            <a:r>
              <a:rPr lang="ru-RU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614411" y="2415033"/>
            <a:ext cx="1056067" cy="927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5743976" y="2292684"/>
            <a:ext cx="77274" cy="1049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6995" y="2260118"/>
            <a:ext cx="1023694" cy="90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>
            <a:off x="7204658" y="2508527"/>
            <a:ext cx="0" cy="2108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40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631" y="0"/>
            <a:ext cx="10972800" cy="1265349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4908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3000" dirty="0" smtClean="0">
              <a:solidFill>
                <a:srgbClr val="5605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dirty="0" smtClean="0">
                <a:solidFill>
                  <a:srgbClr val="56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000" dirty="0">
                <a:solidFill>
                  <a:srgbClr val="56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 по охране и укреплению здоровья детей в образовательном учреждении</a:t>
            </a:r>
            <a:r>
              <a:rPr lang="ru-RU" sz="3000" dirty="0" smtClean="0">
                <a:solidFill>
                  <a:srgbClr val="5605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sz="26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</a:t>
            </a:r>
            <a:r>
              <a:rPr lang="ru-RU" sz="2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психологические, медицинские программы и подходы, которые обеспечивают безопасный для педагогов и детей учебный процесс</a:t>
            </a:r>
            <a:r>
              <a:rPr lang="ru-RU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endParaRPr lang="ru-RU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помогают детям лучше адаптироваться к учебной и социальной среде, продуктивнее усваивать учебный материал и раскрывать свои индивидуальные способности.</a:t>
            </a: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613578" y="1184857"/>
            <a:ext cx="830688" cy="7469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люс 5"/>
          <p:cNvSpPr/>
          <p:nvPr/>
        </p:nvSpPr>
        <p:spPr>
          <a:xfrm>
            <a:off x="5344732" y="2627289"/>
            <a:ext cx="1368380" cy="90152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344732" y="4250028"/>
            <a:ext cx="1326524" cy="811368"/>
          </a:xfrm>
          <a:prstGeom prst="mathEqual">
            <a:avLst>
              <a:gd name="adj1" fmla="val 23520"/>
              <a:gd name="adj2" fmla="val 173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8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Задачи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школьникам возможности сохранения здоровья на период обучения в школе.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заболеваемости учащихся.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работоспособности на уроках.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учащихся знаний, умений и навыков по здоровому образу жизни.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системы спортивно-оздоровительной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3133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Принципы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навреди!»;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заботы о здоровье учителя и  учащегося.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Непрерывность и преемственность.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Комплексный, междисциплинарный подход.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порождает успех.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свое здоровье.</a:t>
            </a:r>
            <a:endParaRPr lang="ru-RU" sz="32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55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Виды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45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45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стимулирования и сохранения </a:t>
            </a:r>
            <a:r>
              <a:rPr lang="ru-RU" sz="45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</a:p>
          <a:p>
            <a:pPr marL="0" indent="0">
              <a:buNone/>
            </a:pPr>
            <a:r>
              <a:rPr lang="ru-RU" sz="45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</a:p>
          <a:p>
            <a:pPr marL="0" indent="0">
              <a:buNone/>
            </a:pPr>
            <a:r>
              <a:rPr lang="ru-RU" sz="45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pPr marL="0" indent="0">
              <a:buNone/>
            </a:pPr>
            <a:r>
              <a:rPr lang="ru-RU" sz="45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Технологии </a:t>
            </a:r>
            <a:r>
              <a:rPr lang="ru-RU" sz="45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здоровому образу </a:t>
            </a:r>
            <a:r>
              <a:rPr lang="ru-RU" sz="45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</a:p>
          <a:p>
            <a:pPr marL="0" indent="0">
              <a:buNone/>
            </a:pPr>
            <a:endParaRPr lang="ru-RU" sz="45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5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5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</a:p>
          <a:p>
            <a:pPr marL="0" indent="0">
              <a:buNone/>
            </a:pPr>
            <a:r>
              <a:rPr lang="ru-RU" sz="45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Коррекционные технологии</a:t>
            </a:r>
            <a:endParaRPr lang="ru-RU" sz="45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2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Технологии стимулирования и </a:t>
            </a:r>
            <a:r>
              <a:rPr lang="ru-RU" dirty="0" smtClean="0"/>
              <a:t>сохранения здоровья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</a:t>
            </a:r>
          </a:p>
          <a:p>
            <a:endParaRPr lang="ru-RU" dirty="0"/>
          </a:p>
          <a:p>
            <a:r>
              <a:rPr lang="ru-RU" dirty="0"/>
              <a:t>                                            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пауза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игры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89" y="1642445"/>
            <a:ext cx="3699163" cy="27743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87" y="2578871"/>
            <a:ext cx="3505200" cy="2628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" y="2264307"/>
            <a:ext cx="3637932" cy="27284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65280" y="5448647"/>
            <a:ext cx="4190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песка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7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Технологии обучения здоровому образу </a:t>
            </a:r>
            <a:r>
              <a:rPr lang="ru-RU" dirty="0" smtClean="0"/>
              <a:t>жизни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61" y="2052918"/>
            <a:ext cx="11750412" cy="4195481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Активный отдых          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Гимнастика для глаз                                                                     Физкультурные игры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/>
          <a:stretch/>
        </p:blipFill>
        <p:spPr>
          <a:xfrm>
            <a:off x="206061" y="2178890"/>
            <a:ext cx="3503053" cy="29160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12" y="1672862"/>
            <a:ext cx="3713018" cy="2784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528" y="2337878"/>
            <a:ext cx="3676073" cy="27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5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1733</TotalTime>
  <Words>553</Words>
  <Application>Microsoft Office PowerPoint</Application>
  <PresentationFormat>Широкоэкранный</PresentationFormat>
  <Paragraphs>91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Century Gothic</vt:lpstr>
      <vt:lpstr>Courier New</vt:lpstr>
      <vt:lpstr>Palatino Linotype</vt:lpstr>
      <vt:lpstr>Times New Roman</vt:lpstr>
      <vt:lpstr>Wingdings</vt:lpstr>
      <vt:lpstr>Исполнительная</vt:lpstr>
      <vt:lpstr>Современные здоровьесберегающие технологии, использующиеся в школе</vt:lpstr>
      <vt:lpstr>Что такое здоровье?</vt:lpstr>
      <vt:lpstr>Факторы здоровья</vt:lpstr>
      <vt:lpstr>Здоровьесберегающие технологии</vt:lpstr>
      <vt:lpstr>Задачи здоровьесберегающих технологий:</vt:lpstr>
      <vt:lpstr>Принципы здоровьесберегающих технологий</vt:lpstr>
      <vt:lpstr>Виды здоровьесберегающих технологий</vt:lpstr>
      <vt:lpstr>Технологии стимулирования и сохранения здоровья</vt:lpstr>
      <vt:lpstr>Технологии обучения здоровому образу жизни</vt:lpstr>
      <vt:lpstr>Коррекционные технологии:</vt:lpstr>
      <vt:lpstr>ВЫВОД</vt:lpstr>
      <vt:lpstr>Список использованной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«Современные здоровьесберегающие технологии использующиеся в школе»</dc:title>
  <dc:creator>User 5</dc:creator>
  <cp:lastModifiedBy>User 5</cp:lastModifiedBy>
  <cp:revision>25</cp:revision>
  <dcterms:created xsi:type="dcterms:W3CDTF">2024-02-18T12:45:33Z</dcterms:created>
  <dcterms:modified xsi:type="dcterms:W3CDTF">2024-02-26T14:49:07Z</dcterms:modified>
</cp:coreProperties>
</file>